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9"/>
  </p:notesMasterIdLst>
  <p:handoutMasterIdLst>
    <p:handoutMasterId r:id="rId30"/>
  </p:handoutMasterIdLst>
  <p:sldIdLst>
    <p:sldId id="256" r:id="rId5"/>
    <p:sldId id="257" r:id="rId6"/>
    <p:sldId id="289" r:id="rId7"/>
    <p:sldId id="271" r:id="rId8"/>
    <p:sldId id="288" r:id="rId9"/>
    <p:sldId id="266" r:id="rId10"/>
    <p:sldId id="273" r:id="rId11"/>
    <p:sldId id="274" r:id="rId12"/>
    <p:sldId id="290" r:id="rId13"/>
    <p:sldId id="275" r:id="rId14"/>
    <p:sldId id="276" r:id="rId15"/>
    <p:sldId id="291" r:id="rId16"/>
    <p:sldId id="292" r:id="rId17"/>
    <p:sldId id="277" r:id="rId18"/>
    <p:sldId id="278" r:id="rId19"/>
    <p:sldId id="293" r:id="rId20"/>
    <p:sldId id="280" r:id="rId21"/>
    <p:sldId id="281" r:id="rId22"/>
    <p:sldId id="282" r:id="rId23"/>
    <p:sldId id="283" r:id="rId24"/>
    <p:sldId id="284" r:id="rId25"/>
    <p:sldId id="285" r:id="rId26"/>
    <p:sldId id="287" r:id="rId27"/>
    <p:sldId id="286" r:id="rId28"/>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1" userDrawn="1">
          <p15:clr>
            <a:srgbClr val="A4A3A4"/>
          </p15:clr>
        </p15:guide>
        <p15:guide id="2" pos="107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42D0B"/>
    <a:srgbClr val="76280B"/>
    <a:srgbClr val="F6BF73"/>
    <a:srgbClr val="F9D4A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25E5076-3810-47DD-B79F-674D7AD40C0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1" autoAdjust="0"/>
    <p:restoredTop sz="76038" autoAdjust="0"/>
  </p:normalViewPr>
  <p:slideViewPr>
    <p:cSldViewPr snapToGrid="0">
      <p:cViewPr varScale="1">
        <p:scale>
          <a:sx n="59" d="100"/>
          <a:sy n="59" d="100"/>
        </p:scale>
        <p:origin x="102" y="660"/>
      </p:cViewPr>
      <p:guideLst>
        <p:guide orient="horz" pos="1321"/>
        <p:guide pos="1073"/>
      </p:guideLst>
    </p:cSldViewPr>
  </p:slideViewPr>
  <p:notesTextViewPr>
    <p:cViewPr>
      <p:scale>
        <a:sx n="1" d="1"/>
        <a:sy n="1" d="1"/>
      </p:scale>
      <p:origin x="0" y="0"/>
    </p:cViewPr>
  </p:notesTextViewPr>
  <p:notesViewPr>
    <p:cSldViewPr snapToGrid="0">
      <p:cViewPr varScale="1">
        <p:scale>
          <a:sx n="75" d="100"/>
          <a:sy n="75" d="100"/>
        </p:scale>
        <p:origin x="405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857EFE-ADCC-4494-B66B-19D7530559E0}" type="doc">
      <dgm:prSet loTypeId="urn:microsoft.com/office/officeart/2005/8/layout/radial5" loCatId="cycle" qsTypeId="urn:microsoft.com/office/officeart/2005/8/quickstyle/simple2" qsCatId="simple" csTypeId="urn:microsoft.com/office/officeart/2005/8/colors/accent1_2" csCatId="accent1" phldr="1"/>
      <dgm:spPr/>
      <dgm:t>
        <a:bodyPr/>
        <a:lstStyle/>
        <a:p>
          <a:endParaRPr lang="es-ES"/>
        </a:p>
      </dgm:t>
    </dgm:pt>
    <dgm:pt modelId="{720E0529-F8F3-453A-B1BB-3DF2FB9F6959}">
      <dgm:prSet phldrT="[Texto]" custT="1"/>
      <dgm:spPr/>
      <dgm:t>
        <a:bodyPr/>
        <a:lstStyle/>
        <a:p>
          <a:r>
            <a:rPr lang="es-ES" sz="2400" dirty="0"/>
            <a:t>Inspección técnica de vehículos</a:t>
          </a:r>
        </a:p>
      </dgm:t>
    </dgm:pt>
    <dgm:pt modelId="{07E78B74-FFE4-4381-9D4B-D37B9C8D4BD8}" type="parTrans" cxnId="{09BA1FE6-4132-44A4-AF61-73526E6461E7}">
      <dgm:prSet custT="1"/>
      <dgm:spPr/>
      <dgm:t>
        <a:bodyPr/>
        <a:lstStyle/>
        <a:p>
          <a:endParaRPr lang="es-ES" sz="2400"/>
        </a:p>
      </dgm:t>
    </dgm:pt>
    <dgm:pt modelId="{FA03075B-513C-46C9-B9A5-6B768A2D73C9}" type="sibTrans" cxnId="{09BA1FE6-4132-44A4-AF61-73526E6461E7}">
      <dgm:prSet/>
      <dgm:spPr/>
      <dgm:t>
        <a:bodyPr/>
        <a:lstStyle/>
        <a:p>
          <a:endParaRPr lang="es-ES" sz="2400"/>
        </a:p>
      </dgm:t>
    </dgm:pt>
    <dgm:pt modelId="{37A511E5-B242-4007-8348-32B448BA4CA4}">
      <dgm:prSet phldrT="[Texto]" custT="1"/>
      <dgm:spPr/>
      <dgm:t>
        <a:bodyPr/>
        <a:lstStyle/>
        <a:p>
          <a:r>
            <a:rPr lang="es-ES" sz="2400" dirty="0"/>
            <a:t>Alertas</a:t>
          </a:r>
        </a:p>
      </dgm:t>
    </dgm:pt>
    <dgm:pt modelId="{8111EAF7-6B90-40DC-B22F-39DB5E0042A2}" type="parTrans" cxnId="{A3500E31-75C8-4586-9B5F-F01C7C9708AA}">
      <dgm:prSet custT="1"/>
      <dgm:spPr/>
      <dgm:t>
        <a:bodyPr/>
        <a:lstStyle/>
        <a:p>
          <a:endParaRPr lang="es-ES" sz="2400"/>
        </a:p>
      </dgm:t>
    </dgm:pt>
    <dgm:pt modelId="{1F3B57AB-9C98-4FE6-86AF-DACEE9411E33}" type="sibTrans" cxnId="{A3500E31-75C8-4586-9B5F-F01C7C9708AA}">
      <dgm:prSet/>
      <dgm:spPr/>
      <dgm:t>
        <a:bodyPr/>
        <a:lstStyle/>
        <a:p>
          <a:endParaRPr lang="es-ES" sz="2400"/>
        </a:p>
      </dgm:t>
    </dgm:pt>
    <dgm:pt modelId="{6A737B60-82F9-4014-B077-22332BAE5219}">
      <dgm:prSet phldrT="[Texto]" custT="1"/>
      <dgm:spPr/>
      <dgm:t>
        <a:bodyPr/>
        <a:lstStyle/>
        <a:p>
          <a:r>
            <a:rPr lang="es-ES" sz="2400" dirty="0"/>
            <a:t>Empleados</a:t>
          </a:r>
        </a:p>
      </dgm:t>
    </dgm:pt>
    <dgm:pt modelId="{2F826818-3301-4FB2-BE53-464778C89330}" type="parTrans" cxnId="{42703DBC-F177-40F5-B99C-CC0C636DD4DD}">
      <dgm:prSet custT="1"/>
      <dgm:spPr/>
      <dgm:t>
        <a:bodyPr/>
        <a:lstStyle/>
        <a:p>
          <a:endParaRPr lang="es-ES" sz="2400"/>
        </a:p>
      </dgm:t>
    </dgm:pt>
    <dgm:pt modelId="{B26C1929-5FF1-4C9B-825E-B67387365BAE}" type="sibTrans" cxnId="{42703DBC-F177-40F5-B99C-CC0C636DD4DD}">
      <dgm:prSet/>
      <dgm:spPr/>
      <dgm:t>
        <a:bodyPr/>
        <a:lstStyle/>
        <a:p>
          <a:endParaRPr lang="es-ES" sz="2400"/>
        </a:p>
      </dgm:t>
    </dgm:pt>
    <dgm:pt modelId="{71394F89-57BA-4053-BFB5-50B14ABA989E}">
      <dgm:prSet phldrT="[Texto]" custT="1"/>
      <dgm:spPr/>
      <dgm:t>
        <a:bodyPr/>
        <a:lstStyle/>
        <a:p>
          <a:r>
            <a:rPr lang="es-ES" sz="2400" dirty="0"/>
            <a:t>Servicios</a:t>
          </a:r>
        </a:p>
      </dgm:t>
    </dgm:pt>
    <dgm:pt modelId="{9120366B-2C68-49AF-AE77-94CA9ED97BE1}" type="parTrans" cxnId="{9D99F8C8-127E-40B2-AABD-AC2EDD49B756}">
      <dgm:prSet custT="1"/>
      <dgm:spPr/>
      <dgm:t>
        <a:bodyPr/>
        <a:lstStyle/>
        <a:p>
          <a:endParaRPr lang="es-ES" sz="2400"/>
        </a:p>
      </dgm:t>
    </dgm:pt>
    <dgm:pt modelId="{D2BBCAD6-2EB4-4153-8200-3C27C0D928C3}" type="sibTrans" cxnId="{9D99F8C8-127E-40B2-AABD-AC2EDD49B756}">
      <dgm:prSet/>
      <dgm:spPr/>
      <dgm:t>
        <a:bodyPr/>
        <a:lstStyle/>
        <a:p>
          <a:endParaRPr lang="es-ES" sz="2400"/>
        </a:p>
      </dgm:t>
    </dgm:pt>
    <dgm:pt modelId="{AE407FDE-5376-4C53-B360-FE001BB4F8FF}">
      <dgm:prSet phldrT="[Texto]" custT="1"/>
      <dgm:spPr/>
      <dgm:t>
        <a:bodyPr/>
        <a:lstStyle/>
        <a:p>
          <a:r>
            <a:rPr lang="es-ES" sz="2400" dirty="0"/>
            <a:t>Flota de Vehículos</a:t>
          </a:r>
        </a:p>
      </dgm:t>
    </dgm:pt>
    <dgm:pt modelId="{F80EC829-5BAA-49EC-9ADF-EDA195E3FC4B}" type="sibTrans" cxnId="{96D57BE1-5FF8-415C-9C3D-FFDE38BEC37B}">
      <dgm:prSet/>
      <dgm:spPr/>
      <dgm:t>
        <a:bodyPr/>
        <a:lstStyle/>
        <a:p>
          <a:endParaRPr lang="es-ES" sz="2400"/>
        </a:p>
      </dgm:t>
    </dgm:pt>
    <dgm:pt modelId="{AF38CD00-9B46-44F5-89CE-AF8B7EB20E58}" type="parTrans" cxnId="{96D57BE1-5FF8-415C-9C3D-FFDE38BEC37B}">
      <dgm:prSet/>
      <dgm:spPr/>
      <dgm:t>
        <a:bodyPr/>
        <a:lstStyle/>
        <a:p>
          <a:endParaRPr lang="es-ES" sz="2400"/>
        </a:p>
      </dgm:t>
    </dgm:pt>
    <dgm:pt modelId="{DD064F58-5070-44AF-A196-0BD250D7DB53}">
      <dgm:prSet phldrT="[Texto]" custT="1"/>
      <dgm:spPr/>
      <dgm:t>
        <a:bodyPr/>
        <a:lstStyle/>
        <a:p>
          <a:r>
            <a:rPr lang="es-ES" sz="2400" dirty="0"/>
            <a:t>Datos</a:t>
          </a:r>
        </a:p>
        <a:p>
          <a:r>
            <a:rPr lang="es-ES" sz="2400" dirty="0"/>
            <a:t> de Vehículos</a:t>
          </a:r>
        </a:p>
      </dgm:t>
    </dgm:pt>
    <dgm:pt modelId="{33A52ADB-678A-4611-8C25-4DCAE6EFB3D8}" type="parTrans" cxnId="{717FBA4B-0F21-4C47-8276-6D4ECB7B858A}">
      <dgm:prSet custT="1"/>
      <dgm:spPr/>
      <dgm:t>
        <a:bodyPr/>
        <a:lstStyle/>
        <a:p>
          <a:endParaRPr lang="es-ES" sz="2400"/>
        </a:p>
      </dgm:t>
    </dgm:pt>
    <dgm:pt modelId="{F653C118-29C9-4D02-88B5-5922B4583DF0}" type="sibTrans" cxnId="{717FBA4B-0F21-4C47-8276-6D4ECB7B858A}">
      <dgm:prSet/>
      <dgm:spPr/>
      <dgm:t>
        <a:bodyPr/>
        <a:lstStyle/>
        <a:p>
          <a:endParaRPr lang="es-ES" sz="2400"/>
        </a:p>
      </dgm:t>
    </dgm:pt>
    <dgm:pt modelId="{FC5DC585-2A9D-4C81-9562-D64D480BB0F7}" type="pres">
      <dgm:prSet presAssocID="{BF857EFE-ADCC-4494-B66B-19D7530559E0}" presName="Name0" presStyleCnt="0">
        <dgm:presLayoutVars>
          <dgm:chMax val="1"/>
          <dgm:dir/>
          <dgm:animLvl val="ctr"/>
          <dgm:resizeHandles val="exact"/>
        </dgm:presLayoutVars>
      </dgm:prSet>
      <dgm:spPr/>
    </dgm:pt>
    <dgm:pt modelId="{426E7A90-69F6-4A1A-800B-9DF6E2D32A96}" type="pres">
      <dgm:prSet presAssocID="{AE407FDE-5376-4C53-B360-FE001BB4F8FF}" presName="centerShape" presStyleLbl="node0" presStyleIdx="0" presStyleCnt="1" custScaleX="179315" custScaleY="169013" custLinFactNeighborX="-4548" custLinFactNeighborY="9150"/>
      <dgm:spPr/>
    </dgm:pt>
    <dgm:pt modelId="{296B2959-2830-462E-A8C7-519530E7C2F2}" type="pres">
      <dgm:prSet presAssocID="{07E78B74-FFE4-4381-9D4B-D37B9C8D4BD8}" presName="parTrans" presStyleLbl="sibTrans2D1" presStyleIdx="0" presStyleCnt="5"/>
      <dgm:spPr/>
    </dgm:pt>
    <dgm:pt modelId="{2915CB70-A455-4169-85A7-A0976D4CE99B}" type="pres">
      <dgm:prSet presAssocID="{07E78B74-FFE4-4381-9D4B-D37B9C8D4BD8}" presName="connectorText" presStyleLbl="sibTrans2D1" presStyleIdx="0" presStyleCnt="5"/>
      <dgm:spPr/>
    </dgm:pt>
    <dgm:pt modelId="{D8AF4E4E-A0DD-46ED-B632-C38E2C94BBB9}" type="pres">
      <dgm:prSet presAssocID="{720E0529-F8F3-453A-B1BB-3DF2FB9F6959}" presName="node" presStyleLbl="node1" presStyleIdx="0" presStyleCnt="5" custScaleX="130529" custScaleY="121196" custRadScaleRad="115992">
        <dgm:presLayoutVars>
          <dgm:bulletEnabled val="1"/>
        </dgm:presLayoutVars>
      </dgm:prSet>
      <dgm:spPr/>
    </dgm:pt>
    <dgm:pt modelId="{91A4A314-39BA-442E-BECD-8D0E1910EF0B}" type="pres">
      <dgm:prSet presAssocID="{8111EAF7-6B90-40DC-B22F-39DB5E0042A2}" presName="parTrans" presStyleLbl="sibTrans2D1" presStyleIdx="1" presStyleCnt="5"/>
      <dgm:spPr/>
    </dgm:pt>
    <dgm:pt modelId="{4AA5F023-39BE-447A-9182-5B0BB7E01A9C}" type="pres">
      <dgm:prSet presAssocID="{8111EAF7-6B90-40DC-B22F-39DB5E0042A2}" presName="connectorText" presStyleLbl="sibTrans2D1" presStyleIdx="1" presStyleCnt="5"/>
      <dgm:spPr/>
    </dgm:pt>
    <dgm:pt modelId="{E47E87AF-BB79-45AC-9382-BBAB801FA31B}" type="pres">
      <dgm:prSet presAssocID="{37A511E5-B242-4007-8348-32B448BA4CA4}" presName="node" presStyleLbl="node1" presStyleIdx="1" presStyleCnt="5" custScaleX="118896" custScaleY="111645" custRadScaleRad="117396" custRadScaleInc="-7961">
        <dgm:presLayoutVars>
          <dgm:bulletEnabled val="1"/>
        </dgm:presLayoutVars>
      </dgm:prSet>
      <dgm:spPr/>
    </dgm:pt>
    <dgm:pt modelId="{8DFD7F38-9AEA-4EE0-B675-7C28CFEAF5A2}" type="pres">
      <dgm:prSet presAssocID="{2F826818-3301-4FB2-BE53-464778C89330}" presName="parTrans" presStyleLbl="sibTrans2D1" presStyleIdx="2" presStyleCnt="5"/>
      <dgm:spPr/>
    </dgm:pt>
    <dgm:pt modelId="{6D38FF68-B05B-4FBA-B342-AA43A7480B35}" type="pres">
      <dgm:prSet presAssocID="{2F826818-3301-4FB2-BE53-464778C89330}" presName="connectorText" presStyleLbl="sibTrans2D1" presStyleIdx="2" presStyleCnt="5"/>
      <dgm:spPr/>
    </dgm:pt>
    <dgm:pt modelId="{8C0F402F-C716-4B4A-B5F8-75D2E1868AFA}" type="pres">
      <dgm:prSet presAssocID="{6A737B60-82F9-4014-B077-22332BAE5219}" presName="node" presStyleLbl="node1" presStyleIdx="2" presStyleCnt="5" custScaleX="128229" custScaleY="103298" custRadScaleRad="121505" custRadScaleInc="-62987">
        <dgm:presLayoutVars>
          <dgm:bulletEnabled val="1"/>
        </dgm:presLayoutVars>
      </dgm:prSet>
      <dgm:spPr/>
    </dgm:pt>
    <dgm:pt modelId="{A50EB428-C89A-4FB7-BEE6-26083D606D9E}" type="pres">
      <dgm:prSet presAssocID="{9120366B-2C68-49AF-AE77-94CA9ED97BE1}" presName="parTrans" presStyleLbl="sibTrans2D1" presStyleIdx="3" presStyleCnt="5"/>
      <dgm:spPr/>
    </dgm:pt>
    <dgm:pt modelId="{DB4FAE8D-6178-4C32-AF01-BFC6A7032C50}" type="pres">
      <dgm:prSet presAssocID="{9120366B-2C68-49AF-AE77-94CA9ED97BE1}" presName="connectorText" presStyleLbl="sibTrans2D1" presStyleIdx="3" presStyleCnt="5"/>
      <dgm:spPr/>
    </dgm:pt>
    <dgm:pt modelId="{56A9869B-1A6B-408D-AD61-4321C988DD5C}" type="pres">
      <dgm:prSet presAssocID="{71394F89-57BA-4053-BFB5-50B14ABA989E}" presName="node" presStyleLbl="node1" presStyleIdx="3" presStyleCnt="5" custRadScaleRad="131666" custRadScaleInc="60802">
        <dgm:presLayoutVars>
          <dgm:bulletEnabled val="1"/>
        </dgm:presLayoutVars>
      </dgm:prSet>
      <dgm:spPr/>
    </dgm:pt>
    <dgm:pt modelId="{E2459BC7-DB7C-4F8A-BAD7-CC8CDF90CEDF}" type="pres">
      <dgm:prSet presAssocID="{33A52ADB-678A-4611-8C25-4DCAE6EFB3D8}" presName="parTrans" presStyleLbl="sibTrans2D1" presStyleIdx="4" presStyleCnt="5"/>
      <dgm:spPr/>
    </dgm:pt>
    <dgm:pt modelId="{2B454622-2E68-4037-B5FE-CDCEC26A9888}" type="pres">
      <dgm:prSet presAssocID="{33A52ADB-678A-4611-8C25-4DCAE6EFB3D8}" presName="connectorText" presStyleLbl="sibTrans2D1" presStyleIdx="4" presStyleCnt="5"/>
      <dgm:spPr/>
    </dgm:pt>
    <dgm:pt modelId="{911D8FAC-85D0-4F6C-9017-23EB5704797B}" type="pres">
      <dgm:prSet presAssocID="{DD064F58-5070-44AF-A196-0BD250D7DB53}" presName="node" presStyleLbl="node1" presStyleIdx="4" presStyleCnt="5" custScaleX="126818" custScaleY="122421" custRadScaleRad="133858" custRadScaleInc="12243">
        <dgm:presLayoutVars>
          <dgm:bulletEnabled val="1"/>
        </dgm:presLayoutVars>
      </dgm:prSet>
      <dgm:spPr/>
    </dgm:pt>
  </dgm:ptLst>
  <dgm:cxnLst>
    <dgm:cxn modelId="{4709D513-A022-4E0D-BA2F-82D57FCBA5C9}" type="presOf" srcId="{71394F89-57BA-4053-BFB5-50B14ABA989E}" destId="{56A9869B-1A6B-408D-AD61-4321C988DD5C}" srcOrd="0" destOrd="0" presId="urn:microsoft.com/office/officeart/2005/8/layout/radial5"/>
    <dgm:cxn modelId="{74FA5515-40F8-469C-A99D-E60E15E5E888}" type="presOf" srcId="{37A511E5-B242-4007-8348-32B448BA4CA4}" destId="{E47E87AF-BB79-45AC-9382-BBAB801FA31B}" srcOrd="0" destOrd="0" presId="urn:microsoft.com/office/officeart/2005/8/layout/radial5"/>
    <dgm:cxn modelId="{69CD4C1B-83CC-4DED-9858-5A24A23CEFE2}" type="presOf" srcId="{07E78B74-FFE4-4381-9D4B-D37B9C8D4BD8}" destId="{2915CB70-A455-4169-85A7-A0976D4CE99B}" srcOrd="1" destOrd="0" presId="urn:microsoft.com/office/officeart/2005/8/layout/radial5"/>
    <dgm:cxn modelId="{F0E4591F-F12A-48DA-8E9D-B66402301A93}" type="presOf" srcId="{6A737B60-82F9-4014-B077-22332BAE5219}" destId="{8C0F402F-C716-4B4A-B5F8-75D2E1868AFA}" srcOrd="0" destOrd="0" presId="urn:microsoft.com/office/officeart/2005/8/layout/radial5"/>
    <dgm:cxn modelId="{C672AE27-7ADA-43A4-85AB-4E50168DC9E5}" type="presOf" srcId="{9120366B-2C68-49AF-AE77-94CA9ED97BE1}" destId="{A50EB428-C89A-4FB7-BEE6-26083D606D9E}" srcOrd="0" destOrd="0" presId="urn:microsoft.com/office/officeart/2005/8/layout/radial5"/>
    <dgm:cxn modelId="{A3500E31-75C8-4586-9B5F-F01C7C9708AA}" srcId="{AE407FDE-5376-4C53-B360-FE001BB4F8FF}" destId="{37A511E5-B242-4007-8348-32B448BA4CA4}" srcOrd="1" destOrd="0" parTransId="{8111EAF7-6B90-40DC-B22F-39DB5E0042A2}" sibTransId="{1F3B57AB-9C98-4FE6-86AF-DACEE9411E33}"/>
    <dgm:cxn modelId="{0EFCE24A-E518-4174-9C7C-76F162CA1304}" type="presOf" srcId="{AE407FDE-5376-4C53-B360-FE001BB4F8FF}" destId="{426E7A90-69F6-4A1A-800B-9DF6E2D32A96}" srcOrd="0" destOrd="0" presId="urn:microsoft.com/office/officeart/2005/8/layout/radial5"/>
    <dgm:cxn modelId="{717FBA4B-0F21-4C47-8276-6D4ECB7B858A}" srcId="{AE407FDE-5376-4C53-B360-FE001BB4F8FF}" destId="{DD064F58-5070-44AF-A196-0BD250D7DB53}" srcOrd="4" destOrd="0" parTransId="{33A52ADB-678A-4611-8C25-4DCAE6EFB3D8}" sibTransId="{F653C118-29C9-4D02-88B5-5922B4583DF0}"/>
    <dgm:cxn modelId="{09A04D6C-091B-4EC7-BA7D-45AF93720BEC}" type="presOf" srcId="{720E0529-F8F3-453A-B1BB-3DF2FB9F6959}" destId="{D8AF4E4E-A0DD-46ED-B632-C38E2C94BBB9}" srcOrd="0" destOrd="0" presId="urn:microsoft.com/office/officeart/2005/8/layout/radial5"/>
    <dgm:cxn modelId="{6BD9256D-CA00-4160-A267-E7E47512BB1B}" type="presOf" srcId="{BF857EFE-ADCC-4494-B66B-19D7530559E0}" destId="{FC5DC585-2A9D-4C81-9562-D64D480BB0F7}" srcOrd="0" destOrd="0" presId="urn:microsoft.com/office/officeart/2005/8/layout/radial5"/>
    <dgm:cxn modelId="{B6C2DD6E-BAF6-43B4-94BD-61E051154722}" type="presOf" srcId="{DD064F58-5070-44AF-A196-0BD250D7DB53}" destId="{911D8FAC-85D0-4F6C-9017-23EB5704797B}" srcOrd="0" destOrd="0" presId="urn:microsoft.com/office/officeart/2005/8/layout/radial5"/>
    <dgm:cxn modelId="{C22FF64E-CCA1-48A9-9479-D738AB219262}" type="presOf" srcId="{8111EAF7-6B90-40DC-B22F-39DB5E0042A2}" destId="{91A4A314-39BA-442E-BECD-8D0E1910EF0B}" srcOrd="0" destOrd="0" presId="urn:microsoft.com/office/officeart/2005/8/layout/radial5"/>
    <dgm:cxn modelId="{1D226974-E1CB-4342-8B76-980A5EC94871}" type="presOf" srcId="{8111EAF7-6B90-40DC-B22F-39DB5E0042A2}" destId="{4AA5F023-39BE-447A-9182-5B0BB7E01A9C}" srcOrd="1" destOrd="0" presId="urn:microsoft.com/office/officeart/2005/8/layout/radial5"/>
    <dgm:cxn modelId="{BFC79895-4207-4DA1-AA4F-1A1C30916581}" type="presOf" srcId="{2F826818-3301-4FB2-BE53-464778C89330}" destId="{8DFD7F38-9AEA-4EE0-B675-7C28CFEAF5A2}" srcOrd="0" destOrd="0" presId="urn:microsoft.com/office/officeart/2005/8/layout/radial5"/>
    <dgm:cxn modelId="{AAD7E19B-0304-46D4-91DC-DBF96DFB67C1}" type="presOf" srcId="{33A52ADB-678A-4611-8C25-4DCAE6EFB3D8}" destId="{2B454622-2E68-4037-B5FE-CDCEC26A9888}" srcOrd="1" destOrd="0" presId="urn:microsoft.com/office/officeart/2005/8/layout/radial5"/>
    <dgm:cxn modelId="{756AD3A3-A8B7-4572-B413-9666D97310C4}" type="presOf" srcId="{9120366B-2C68-49AF-AE77-94CA9ED97BE1}" destId="{DB4FAE8D-6178-4C32-AF01-BFC6A7032C50}" srcOrd="1" destOrd="0" presId="urn:microsoft.com/office/officeart/2005/8/layout/radial5"/>
    <dgm:cxn modelId="{899F53B9-DFE8-4DFC-A167-A888315B9CEB}" type="presOf" srcId="{33A52ADB-678A-4611-8C25-4DCAE6EFB3D8}" destId="{E2459BC7-DB7C-4F8A-BAD7-CC8CDF90CEDF}" srcOrd="0" destOrd="0" presId="urn:microsoft.com/office/officeart/2005/8/layout/radial5"/>
    <dgm:cxn modelId="{89C47BBB-8FD9-4A86-BAA2-7187D7A5C350}" type="presOf" srcId="{07E78B74-FFE4-4381-9D4B-D37B9C8D4BD8}" destId="{296B2959-2830-462E-A8C7-519530E7C2F2}" srcOrd="0" destOrd="0" presId="urn:microsoft.com/office/officeart/2005/8/layout/radial5"/>
    <dgm:cxn modelId="{42703DBC-F177-40F5-B99C-CC0C636DD4DD}" srcId="{AE407FDE-5376-4C53-B360-FE001BB4F8FF}" destId="{6A737B60-82F9-4014-B077-22332BAE5219}" srcOrd="2" destOrd="0" parTransId="{2F826818-3301-4FB2-BE53-464778C89330}" sibTransId="{B26C1929-5FF1-4C9B-825E-B67387365BAE}"/>
    <dgm:cxn modelId="{9D99F8C8-127E-40B2-AABD-AC2EDD49B756}" srcId="{AE407FDE-5376-4C53-B360-FE001BB4F8FF}" destId="{71394F89-57BA-4053-BFB5-50B14ABA989E}" srcOrd="3" destOrd="0" parTransId="{9120366B-2C68-49AF-AE77-94CA9ED97BE1}" sibTransId="{D2BBCAD6-2EB4-4153-8200-3C27C0D928C3}"/>
    <dgm:cxn modelId="{96D57BE1-5FF8-415C-9C3D-FFDE38BEC37B}" srcId="{BF857EFE-ADCC-4494-B66B-19D7530559E0}" destId="{AE407FDE-5376-4C53-B360-FE001BB4F8FF}" srcOrd="0" destOrd="0" parTransId="{AF38CD00-9B46-44F5-89CE-AF8B7EB20E58}" sibTransId="{F80EC829-5BAA-49EC-9ADF-EDA195E3FC4B}"/>
    <dgm:cxn modelId="{78757BE2-B185-48E5-87AB-62F04F2853E5}" type="presOf" srcId="{2F826818-3301-4FB2-BE53-464778C89330}" destId="{6D38FF68-B05B-4FBA-B342-AA43A7480B35}" srcOrd="1" destOrd="0" presId="urn:microsoft.com/office/officeart/2005/8/layout/radial5"/>
    <dgm:cxn modelId="{09BA1FE6-4132-44A4-AF61-73526E6461E7}" srcId="{AE407FDE-5376-4C53-B360-FE001BB4F8FF}" destId="{720E0529-F8F3-453A-B1BB-3DF2FB9F6959}" srcOrd="0" destOrd="0" parTransId="{07E78B74-FFE4-4381-9D4B-D37B9C8D4BD8}" sibTransId="{FA03075B-513C-46C9-B9A5-6B768A2D73C9}"/>
    <dgm:cxn modelId="{B0DC99F9-DF73-4D81-B198-C1DF89522FED}" type="presParOf" srcId="{FC5DC585-2A9D-4C81-9562-D64D480BB0F7}" destId="{426E7A90-69F6-4A1A-800B-9DF6E2D32A96}" srcOrd="0" destOrd="0" presId="urn:microsoft.com/office/officeart/2005/8/layout/radial5"/>
    <dgm:cxn modelId="{C4F7B5D9-8281-4023-B05A-1ADAE9243083}" type="presParOf" srcId="{FC5DC585-2A9D-4C81-9562-D64D480BB0F7}" destId="{296B2959-2830-462E-A8C7-519530E7C2F2}" srcOrd="1" destOrd="0" presId="urn:microsoft.com/office/officeart/2005/8/layout/radial5"/>
    <dgm:cxn modelId="{1C274613-CC5C-4E10-B550-4BDFA79ABC80}" type="presParOf" srcId="{296B2959-2830-462E-A8C7-519530E7C2F2}" destId="{2915CB70-A455-4169-85A7-A0976D4CE99B}" srcOrd="0" destOrd="0" presId="urn:microsoft.com/office/officeart/2005/8/layout/radial5"/>
    <dgm:cxn modelId="{837DE6DF-1977-403B-BA73-8E2955547EFE}" type="presParOf" srcId="{FC5DC585-2A9D-4C81-9562-D64D480BB0F7}" destId="{D8AF4E4E-A0DD-46ED-B632-C38E2C94BBB9}" srcOrd="2" destOrd="0" presId="urn:microsoft.com/office/officeart/2005/8/layout/radial5"/>
    <dgm:cxn modelId="{CB6D4880-15D7-4164-B26A-9E2A365ADC9C}" type="presParOf" srcId="{FC5DC585-2A9D-4C81-9562-D64D480BB0F7}" destId="{91A4A314-39BA-442E-BECD-8D0E1910EF0B}" srcOrd="3" destOrd="0" presId="urn:microsoft.com/office/officeart/2005/8/layout/radial5"/>
    <dgm:cxn modelId="{8F270DB2-A68E-45B5-9C3D-A1562145DF6E}" type="presParOf" srcId="{91A4A314-39BA-442E-BECD-8D0E1910EF0B}" destId="{4AA5F023-39BE-447A-9182-5B0BB7E01A9C}" srcOrd="0" destOrd="0" presId="urn:microsoft.com/office/officeart/2005/8/layout/radial5"/>
    <dgm:cxn modelId="{BD67CB1C-E73A-4C6F-B97D-A7A6C6945B5D}" type="presParOf" srcId="{FC5DC585-2A9D-4C81-9562-D64D480BB0F7}" destId="{E47E87AF-BB79-45AC-9382-BBAB801FA31B}" srcOrd="4" destOrd="0" presId="urn:microsoft.com/office/officeart/2005/8/layout/radial5"/>
    <dgm:cxn modelId="{7BAC0B80-6995-4E51-8456-396328FCBB3B}" type="presParOf" srcId="{FC5DC585-2A9D-4C81-9562-D64D480BB0F7}" destId="{8DFD7F38-9AEA-4EE0-B675-7C28CFEAF5A2}" srcOrd="5" destOrd="0" presId="urn:microsoft.com/office/officeart/2005/8/layout/radial5"/>
    <dgm:cxn modelId="{97070E56-2E26-4F81-BF8E-05690EC68B84}" type="presParOf" srcId="{8DFD7F38-9AEA-4EE0-B675-7C28CFEAF5A2}" destId="{6D38FF68-B05B-4FBA-B342-AA43A7480B35}" srcOrd="0" destOrd="0" presId="urn:microsoft.com/office/officeart/2005/8/layout/radial5"/>
    <dgm:cxn modelId="{3FAF03E2-3035-482B-8807-F7EADFCC0EE3}" type="presParOf" srcId="{FC5DC585-2A9D-4C81-9562-D64D480BB0F7}" destId="{8C0F402F-C716-4B4A-B5F8-75D2E1868AFA}" srcOrd="6" destOrd="0" presId="urn:microsoft.com/office/officeart/2005/8/layout/radial5"/>
    <dgm:cxn modelId="{963D5652-D2F2-47DE-B1C1-FDF5B0160331}" type="presParOf" srcId="{FC5DC585-2A9D-4C81-9562-D64D480BB0F7}" destId="{A50EB428-C89A-4FB7-BEE6-26083D606D9E}" srcOrd="7" destOrd="0" presId="urn:microsoft.com/office/officeart/2005/8/layout/radial5"/>
    <dgm:cxn modelId="{0902CF0B-175E-4ECC-B8E5-8EAD4974C394}" type="presParOf" srcId="{A50EB428-C89A-4FB7-BEE6-26083D606D9E}" destId="{DB4FAE8D-6178-4C32-AF01-BFC6A7032C50}" srcOrd="0" destOrd="0" presId="urn:microsoft.com/office/officeart/2005/8/layout/radial5"/>
    <dgm:cxn modelId="{4CC892FB-330B-4EDF-BBF5-7328C7483895}" type="presParOf" srcId="{FC5DC585-2A9D-4C81-9562-D64D480BB0F7}" destId="{56A9869B-1A6B-408D-AD61-4321C988DD5C}" srcOrd="8" destOrd="0" presId="urn:microsoft.com/office/officeart/2005/8/layout/radial5"/>
    <dgm:cxn modelId="{7BE7844D-6FA4-4518-B280-D8AB290A216E}" type="presParOf" srcId="{FC5DC585-2A9D-4C81-9562-D64D480BB0F7}" destId="{E2459BC7-DB7C-4F8A-BAD7-CC8CDF90CEDF}" srcOrd="9" destOrd="0" presId="urn:microsoft.com/office/officeart/2005/8/layout/radial5"/>
    <dgm:cxn modelId="{AEF1128C-53E1-4853-82E1-7F95DAF88F3A}" type="presParOf" srcId="{E2459BC7-DB7C-4F8A-BAD7-CC8CDF90CEDF}" destId="{2B454622-2E68-4037-B5FE-CDCEC26A9888}" srcOrd="0" destOrd="0" presId="urn:microsoft.com/office/officeart/2005/8/layout/radial5"/>
    <dgm:cxn modelId="{06B51EDF-D7FB-4EB3-996B-88E205982114}" type="presParOf" srcId="{FC5DC585-2A9D-4C81-9562-D64D480BB0F7}" destId="{911D8FAC-85D0-4F6C-9017-23EB5704797B}" srcOrd="10" destOrd="0" presId="urn:microsoft.com/office/officeart/2005/8/layout/radial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C9382F-8947-4CD6-96B2-6AA819E0372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ES"/>
        </a:p>
      </dgm:t>
    </dgm:pt>
    <dgm:pt modelId="{95FC5298-F233-4A1D-B450-C89BCC701F43}">
      <dgm:prSet phldrT="[Texto]" custT="1"/>
      <dgm:spPr/>
      <dgm:t>
        <a:bodyPr/>
        <a:lstStyle/>
        <a:p>
          <a:r>
            <a:rPr lang="es-ES" sz="2800" dirty="0"/>
            <a:t>Generales</a:t>
          </a:r>
        </a:p>
      </dgm:t>
    </dgm:pt>
    <dgm:pt modelId="{FDBBCCA7-72A5-4700-A330-8305B90A1684}" type="parTrans" cxnId="{6A6BA234-2EDA-4449-A89C-A388E250F9BD}">
      <dgm:prSet/>
      <dgm:spPr/>
      <dgm:t>
        <a:bodyPr/>
        <a:lstStyle/>
        <a:p>
          <a:endParaRPr lang="es-ES"/>
        </a:p>
      </dgm:t>
    </dgm:pt>
    <dgm:pt modelId="{A2CDE619-ED24-407D-AA33-1E0ACE8BF53E}" type="sibTrans" cxnId="{6A6BA234-2EDA-4449-A89C-A388E250F9BD}">
      <dgm:prSet/>
      <dgm:spPr/>
      <dgm:t>
        <a:bodyPr/>
        <a:lstStyle/>
        <a:p>
          <a:endParaRPr lang="es-ES"/>
        </a:p>
      </dgm:t>
    </dgm:pt>
    <dgm:pt modelId="{604014B4-AE77-496F-BFE2-9A934C55DF18}">
      <dgm:prSet phldrT="[Texto]" custT="1"/>
      <dgm:spPr/>
      <dgm:t>
        <a:bodyPr/>
        <a:lstStyle/>
        <a:p>
          <a:r>
            <a:rPr lang="es-ES" sz="2800" dirty="0"/>
            <a:t>Datos digitalizados y no en papel</a:t>
          </a:r>
        </a:p>
      </dgm:t>
    </dgm:pt>
    <dgm:pt modelId="{FC7784E3-4291-43BE-BEC4-0CD6B79B0588}" type="parTrans" cxnId="{A1D84C71-62C2-48A8-B198-220427AC4C53}">
      <dgm:prSet/>
      <dgm:spPr/>
      <dgm:t>
        <a:bodyPr/>
        <a:lstStyle/>
        <a:p>
          <a:endParaRPr lang="es-ES"/>
        </a:p>
      </dgm:t>
    </dgm:pt>
    <dgm:pt modelId="{4871BEF3-0C67-4DA4-A0D5-50BAE91424E2}" type="sibTrans" cxnId="{A1D84C71-62C2-48A8-B198-220427AC4C53}">
      <dgm:prSet/>
      <dgm:spPr/>
      <dgm:t>
        <a:bodyPr/>
        <a:lstStyle/>
        <a:p>
          <a:endParaRPr lang="es-ES"/>
        </a:p>
      </dgm:t>
    </dgm:pt>
    <dgm:pt modelId="{2BB5383B-F5E5-4B8C-9C14-0ACAD7D02DC4}">
      <dgm:prSet phldrT="[Texto]" custT="1"/>
      <dgm:spPr/>
      <dgm:t>
        <a:bodyPr/>
        <a:lstStyle/>
        <a:p>
          <a:r>
            <a:rPr lang="es-ES" sz="2800" dirty="0"/>
            <a:t>Disponibilidad y movilidad</a:t>
          </a:r>
        </a:p>
      </dgm:t>
    </dgm:pt>
    <dgm:pt modelId="{FB6829A1-98FE-45F6-9CF0-67BF78CFB3BC}" type="parTrans" cxnId="{2C04C069-979D-4DDB-8FCC-EA01E96FCCCA}">
      <dgm:prSet/>
      <dgm:spPr/>
      <dgm:t>
        <a:bodyPr/>
        <a:lstStyle/>
        <a:p>
          <a:endParaRPr lang="es-ES"/>
        </a:p>
      </dgm:t>
    </dgm:pt>
    <dgm:pt modelId="{66730F63-60F4-4201-811B-041E0B01F6F8}" type="sibTrans" cxnId="{2C04C069-979D-4DDB-8FCC-EA01E96FCCCA}">
      <dgm:prSet/>
      <dgm:spPr/>
      <dgm:t>
        <a:bodyPr/>
        <a:lstStyle/>
        <a:p>
          <a:endParaRPr lang="es-ES"/>
        </a:p>
      </dgm:t>
    </dgm:pt>
    <dgm:pt modelId="{3CB6A3B1-32C0-46C8-88F6-5434D52AAD07}">
      <dgm:prSet phldrT="[Texto]" custT="1"/>
      <dgm:spPr/>
      <dgm:t>
        <a:bodyPr/>
        <a:lstStyle/>
        <a:p>
          <a:r>
            <a:rPr lang="es-ES" sz="2800" dirty="0"/>
            <a:t>Escalabilidad de la base de datos</a:t>
          </a:r>
        </a:p>
      </dgm:t>
    </dgm:pt>
    <dgm:pt modelId="{F89C6FE9-9ED1-4395-8449-9009FA50EB69}" type="parTrans" cxnId="{A0475F74-36A3-49AF-ACB2-EFFBCBFA391F}">
      <dgm:prSet/>
      <dgm:spPr/>
      <dgm:t>
        <a:bodyPr/>
        <a:lstStyle/>
        <a:p>
          <a:endParaRPr lang="es-ES"/>
        </a:p>
      </dgm:t>
    </dgm:pt>
    <dgm:pt modelId="{3A6BFC50-DF28-4679-9897-FDCB5AC7DFE3}" type="sibTrans" cxnId="{A0475F74-36A3-49AF-ACB2-EFFBCBFA391F}">
      <dgm:prSet/>
      <dgm:spPr/>
      <dgm:t>
        <a:bodyPr/>
        <a:lstStyle/>
        <a:p>
          <a:endParaRPr lang="es-ES"/>
        </a:p>
      </dgm:t>
    </dgm:pt>
    <dgm:pt modelId="{6CA70D3C-0A07-4D11-8A15-54F587008CD8}">
      <dgm:prSet phldrT="[Texto]" custT="1"/>
      <dgm:spPr/>
      <dgm:t>
        <a:bodyPr/>
        <a:lstStyle/>
        <a:p>
          <a:r>
            <a:rPr lang="es-ES" sz="2800" dirty="0"/>
            <a:t>Seguridad de acceso</a:t>
          </a:r>
        </a:p>
      </dgm:t>
    </dgm:pt>
    <dgm:pt modelId="{E7C70519-BE87-482A-BF7A-973E4218C6CA}" type="parTrans" cxnId="{1EEB2124-402E-4501-BED5-7AE3C6FC20B8}">
      <dgm:prSet/>
      <dgm:spPr/>
      <dgm:t>
        <a:bodyPr/>
        <a:lstStyle/>
        <a:p>
          <a:endParaRPr lang="es-ES"/>
        </a:p>
      </dgm:t>
    </dgm:pt>
    <dgm:pt modelId="{3F152311-46E2-4C78-978C-1A2AAE056078}" type="sibTrans" cxnId="{1EEB2124-402E-4501-BED5-7AE3C6FC20B8}">
      <dgm:prSet/>
      <dgm:spPr/>
      <dgm:t>
        <a:bodyPr/>
        <a:lstStyle/>
        <a:p>
          <a:endParaRPr lang="es-ES"/>
        </a:p>
      </dgm:t>
    </dgm:pt>
    <dgm:pt modelId="{074F46E8-8109-4F7D-AA8D-90CB893445D3}" type="pres">
      <dgm:prSet presAssocID="{FFC9382F-8947-4CD6-96B2-6AA819E0372A}" presName="linear" presStyleCnt="0">
        <dgm:presLayoutVars>
          <dgm:dir/>
          <dgm:animLvl val="lvl"/>
          <dgm:resizeHandles val="exact"/>
        </dgm:presLayoutVars>
      </dgm:prSet>
      <dgm:spPr/>
    </dgm:pt>
    <dgm:pt modelId="{E6C1371C-C440-44F6-A124-448FF1264955}" type="pres">
      <dgm:prSet presAssocID="{95FC5298-F233-4A1D-B450-C89BCC701F43}" presName="parentLin" presStyleCnt="0"/>
      <dgm:spPr/>
    </dgm:pt>
    <dgm:pt modelId="{B0CD3ACF-360C-41DE-B38D-78535648D983}" type="pres">
      <dgm:prSet presAssocID="{95FC5298-F233-4A1D-B450-C89BCC701F43}" presName="parentLeftMargin" presStyleLbl="node1" presStyleIdx="0" presStyleCnt="1"/>
      <dgm:spPr/>
    </dgm:pt>
    <dgm:pt modelId="{81C6190D-7A78-4CE3-9809-8C17C54BA73E}" type="pres">
      <dgm:prSet presAssocID="{95FC5298-F233-4A1D-B450-C89BCC701F43}" presName="parentText" presStyleLbl="node1" presStyleIdx="0" presStyleCnt="1" custScaleX="116932" custScaleY="37547" custLinFactNeighborX="27876" custLinFactNeighborY="-18813">
        <dgm:presLayoutVars>
          <dgm:chMax val="0"/>
          <dgm:bulletEnabled val="1"/>
        </dgm:presLayoutVars>
      </dgm:prSet>
      <dgm:spPr/>
    </dgm:pt>
    <dgm:pt modelId="{C73AE524-79CF-4672-8233-E1B371CDEF66}" type="pres">
      <dgm:prSet presAssocID="{95FC5298-F233-4A1D-B450-C89BCC701F43}" presName="negativeSpace" presStyleCnt="0"/>
      <dgm:spPr/>
    </dgm:pt>
    <dgm:pt modelId="{BA787001-57BB-4843-8437-696BD2126AB6}" type="pres">
      <dgm:prSet presAssocID="{95FC5298-F233-4A1D-B450-C89BCC701F43}" presName="childText" presStyleLbl="conFgAcc1" presStyleIdx="0" presStyleCnt="1" custLinFactNeighborY="7497">
        <dgm:presLayoutVars>
          <dgm:bulletEnabled val="1"/>
        </dgm:presLayoutVars>
      </dgm:prSet>
      <dgm:spPr/>
    </dgm:pt>
  </dgm:ptLst>
  <dgm:cxnLst>
    <dgm:cxn modelId="{1EEB2124-402E-4501-BED5-7AE3C6FC20B8}" srcId="{95FC5298-F233-4A1D-B450-C89BCC701F43}" destId="{6CA70D3C-0A07-4D11-8A15-54F587008CD8}" srcOrd="3" destOrd="0" parTransId="{E7C70519-BE87-482A-BF7A-973E4218C6CA}" sibTransId="{3F152311-46E2-4C78-978C-1A2AAE056078}"/>
    <dgm:cxn modelId="{6A6BA234-2EDA-4449-A89C-A388E250F9BD}" srcId="{FFC9382F-8947-4CD6-96B2-6AA819E0372A}" destId="{95FC5298-F233-4A1D-B450-C89BCC701F43}" srcOrd="0" destOrd="0" parTransId="{FDBBCCA7-72A5-4700-A330-8305B90A1684}" sibTransId="{A2CDE619-ED24-407D-AA33-1E0ACE8BF53E}"/>
    <dgm:cxn modelId="{35905343-89BB-4726-98A0-7E79BAF38968}" type="presOf" srcId="{6CA70D3C-0A07-4D11-8A15-54F587008CD8}" destId="{BA787001-57BB-4843-8437-696BD2126AB6}" srcOrd="0" destOrd="3" presId="urn:microsoft.com/office/officeart/2005/8/layout/list1"/>
    <dgm:cxn modelId="{2C04C069-979D-4DDB-8FCC-EA01E96FCCCA}" srcId="{95FC5298-F233-4A1D-B450-C89BCC701F43}" destId="{2BB5383B-F5E5-4B8C-9C14-0ACAD7D02DC4}" srcOrd="1" destOrd="0" parTransId="{FB6829A1-98FE-45F6-9CF0-67BF78CFB3BC}" sibTransId="{66730F63-60F4-4201-811B-041E0B01F6F8}"/>
    <dgm:cxn modelId="{2A2F1A4A-ED82-4713-8286-92D5B7C62670}" type="presOf" srcId="{2BB5383B-F5E5-4B8C-9C14-0ACAD7D02DC4}" destId="{BA787001-57BB-4843-8437-696BD2126AB6}" srcOrd="0" destOrd="1" presId="urn:microsoft.com/office/officeart/2005/8/layout/list1"/>
    <dgm:cxn modelId="{A1D84C71-62C2-48A8-B198-220427AC4C53}" srcId="{95FC5298-F233-4A1D-B450-C89BCC701F43}" destId="{604014B4-AE77-496F-BFE2-9A934C55DF18}" srcOrd="0" destOrd="0" parTransId="{FC7784E3-4291-43BE-BEC4-0CD6B79B0588}" sibTransId="{4871BEF3-0C67-4DA4-A0D5-50BAE91424E2}"/>
    <dgm:cxn modelId="{A0475F74-36A3-49AF-ACB2-EFFBCBFA391F}" srcId="{95FC5298-F233-4A1D-B450-C89BCC701F43}" destId="{3CB6A3B1-32C0-46C8-88F6-5434D52AAD07}" srcOrd="2" destOrd="0" parTransId="{F89C6FE9-9ED1-4395-8449-9009FA50EB69}" sibTransId="{3A6BFC50-DF28-4679-9897-FDCB5AC7DFE3}"/>
    <dgm:cxn modelId="{A2C84E80-F299-49F8-9DC4-F4CFAECB76CF}" type="presOf" srcId="{3CB6A3B1-32C0-46C8-88F6-5434D52AAD07}" destId="{BA787001-57BB-4843-8437-696BD2126AB6}" srcOrd="0" destOrd="2" presId="urn:microsoft.com/office/officeart/2005/8/layout/list1"/>
    <dgm:cxn modelId="{482ADBA0-C3A1-483F-9E41-4E3A49C1B2EC}" type="presOf" srcId="{95FC5298-F233-4A1D-B450-C89BCC701F43}" destId="{81C6190D-7A78-4CE3-9809-8C17C54BA73E}" srcOrd="1" destOrd="0" presId="urn:microsoft.com/office/officeart/2005/8/layout/list1"/>
    <dgm:cxn modelId="{0A0BD2D4-5829-466A-819B-8238E460B596}" type="presOf" srcId="{FFC9382F-8947-4CD6-96B2-6AA819E0372A}" destId="{074F46E8-8109-4F7D-AA8D-90CB893445D3}" srcOrd="0" destOrd="0" presId="urn:microsoft.com/office/officeart/2005/8/layout/list1"/>
    <dgm:cxn modelId="{2DC653F8-02CD-404D-A46A-187A43AF7C43}" type="presOf" srcId="{604014B4-AE77-496F-BFE2-9A934C55DF18}" destId="{BA787001-57BB-4843-8437-696BD2126AB6}" srcOrd="0" destOrd="0" presId="urn:microsoft.com/office/officeart/2005/8/layout/list1"/>
    <dgm:cxn modelId="{25BE59FF-621F-4076-BE69-F454192A8BD0}" type="presOf" srcId="{95FC5298-F233-4A1D-B450-C89BCC701F43}" destId="{B0CD3ACF-360C-41DE-B38D-78535648D983}" srcOrd="0" destOrd="0" presId="urn:microsoft.com/office/officeart/2005/8/layout/list1"/>
    <dgm:cxn modelId="{4093C639-6CA5-4368-B811-C0A81BA9DD13}" type="presParOf" srcId="{074F46E8-8109-4F7D-AA8D-90CB893445D3}" destId="{E6C1371C-C440-44F6-A124-448FF1264955}" srcOrd="0" destOrd="0" presId="urn:microsoft.com/office/officeart/2005/8/layout/list1"/>
    <dgm:cxn modelId="{FB7AD079-A267-4CA2-BFF4-3D56BA667D9A}" type="presParOf" srcId="{E6C1371C-C440-44F6-A124-448FF1264955}" destId="{B0CD3ACF-360C-41DE-B38D-78535648D983}" srcOrd="0" destOrd="0" presId="urn:microsoft.com/office/officeart/2005/8/layout/list1"/>
    <dgm:cxn modelId="{CA359B51-6F76-4487-AA05-55B7C5FBC952}" type="presParOf" srcId="{E6C1371C-C440-44F6-A124-448FF1264955}" destId="{81C6190D-7A78-4CE3-9809-8C17C54BA73E}" srcOrd="1" destOrd="0" presId="urn:microsoft.com/office/officeart/2005/8/layout/list1"/>
    <dgm:cxn modelId="{7F565D35-70A3-4A06-8535-435C72DC4CAC}" type="presParOf" srcId="{074F46E8-8109-4F7D-AA8D-90CB893445D3}" destId="{C73AE524-79CF-4672-8233-E1B371CDEF66}" srcOrd="1" destOrd="0" presId="urn:microsoft.com/office/officeart/2005/8/layout/list1"/>
    <dgm:cxn modelId="{2723BE46-14AE-49F0-A990-8B936FFC76F4}" type="presParOf" srcId="{074F46E8-8109-4F7D-AA8D-90CB893445D3}" destId="{BA787001-57BB-4843-8437-696BD2126AB6}" srcOrd="2"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C9382F-8947-4CD6-96B2-6AA819E0372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ES"/>
        </a:p>
      </dgm:t>
    </dgm:pt>
    <dgm:pt modelId="{95FC5298-F233-4A1D-B450-C89BCC701F43}">
      <dgm:prSet phldrT="[Texto]" custT="1"/>
      <dgm:spPr/>
      <dgm:t>
        <a:bodyPr/>
        <a:lstStyle/>
        <a:p>
          <a:r>
            <a:rPr lang="es-ES" sz="2800" dirty="0"/>
            <a:t>Específicos</a:t>
          </a:r>
        </a:p>
      </dgm:t>
    </dgm:pt>
    <dgm:pt modelId="{FDBBCCA7-72A5-4700-A330-8305B90A1684}" type="parTrans" cxnId="{6A6BA234-2EDA-4449-A89C-A388E250F9BD}">
      <dgm:prSet/>
      <dgm:spPr/>
      <dgm:t>
        <a:bodyPr/>
        <a:lstStyle/>
        <a:p>
          <a:endParaRPr lang="es-ES"/>
        </a:p>
      </dgm:t>
    </dgm:pt>
    <dgm:pt modelId="{A2CDE619-ED24-407D-AA33-1E0ACE8BF53E}" type="sibTrans" cxnId="{6A6BA234-2EDA-4449-A89C-A388E250F9BD}">
      <dgm:prSet/>
      <dgm:spPr/>
      <dgm:t>
        <a:bodyPr/>
        <a:lstStyle/>
        <a:p>
          <a:endParaRPr lang="es-ES"/>
        </a:p>
      </dgm:t>
    </dgm:pt>
    <dgm:pt modelId="{604014B4-AE77-496F-BFE2-9A934C55DF18}">
      <dgm:prSet phldrT="[Texto]" custT="1"/>
      <dgm:spPr/>
      <dgm:t>
        <a:bodyPr/>
        <a:lstStyle/>
        <a:p>
          <a:r>
            <a:rPr lang="es-ES" sz="2800" dirty="0"/>
            <a:t>Base de datos en tiempo real online</a:t>
          </a:r>
        </a:p>
      </dgm:t>
    </dgm:pt>
    <dgm:pt modelId="{FC7784E3-4291-43BE-BEC4-0CD6B79B0588}" type="parTrans" cxnId="{A1D84C71-62C2-48A8-B198-220427AC4C53}">
      <dgm:prSet/>
      <dgm:spPr/>
      <dgm:t>
        <a:bodyPr/>
        <a:lstStyle/>
        <a:p>
          <a:endParaRPr lang="es-ES"/>
        </a:p>
      </dgm:t>
    </dgm:pt>
    <dgm:pt modelId="{4871BEF3-0C67-4DA4-A0D5-50BAE91424E2}" type="sibTrans" cxnId="{A1D84C71-62C2-48A8-B198-220427AC4C53}">
      <dgm:prSet/>
      <dgm:spPr/>
      <dgm:t>
        <a:bodyPr/>
        <a:lstStyle/>
        <a:p>
          <a:endParaRPr lang="es-ES"/>
        </a:p>
      </dgm:t>
    </dgm:pt>
    <dgm:pt modelId="{2BB5383B-F5E5-4B8C-9C14-0ACAD7D02DC4}">
      <dgm:prSet phldrT="[Texto]" custT="1"/>
      <dgm:spPr/>
      <dgm:t>
        <a:bodyPr/>
        <a:lstStyle/>
        <a:p>
          <a:r>
            <a:rPr lang="es-ES" sz="2800" dirty="0"/>
            <a:t>Alta usabilidad</a:t>
          </a:r>
        </a:p>
      </dgm:t>
    </dgm:pt>
    <dgm:pt modelId="{FB6829A1-98FE-45F6-9CF0-67BF78CFB3BC}" type="parTrans" cxnId="{2C04C069-979D-4DDB-8FCC-EA01E96FCCCA}">
      <dgm:prSet/>
      <dgm:spPr/>
      <dgm:t>
        <a:bodyPr/>
        <a:lstStyle/>
        <a:p>
          <a:endParaRPr lang="es-ES"/>
        </a:p>
      </dgm:t>
    </dgm:pt>
    <dgm:pt modelId="{66730F63-60F4-4201-811B-041E0B01F6F8}" type="sibTrans" cxnId="{2C04C069-979D-4DDB-8FCC-EA01E96FCCCA}">
      <dgm:prSet/>
      <dgm:spPr/>
      <dgm:t>
        <a:bodyPr/>
        <a:lstStyle/>
        <a:p>
          <a:endParaRPr lang="es-ES"/>
        </a:p>
      </dgm:t>
    </dgm:pt>
    <dgm:pt modelId="{3CB6A3B1-32C0-46C8-88F6-5434D52AAD07}">
      <dgm:prSet phldrT="[Texto]" custT="1"/>
      <dgm:spPr/>
      <dgm:t>
        <a:bodyPr/>
        <a:lstStyle/>
        <a:p>
          <a:r>
            <a:rPr lang="es-ES" sz="2800" dirty="0"/>
            <a:t>Alertas y avisos</a:t>
          </a:r>
        </a:p>
      </dgm:t>
    </dgm:pt>
    <dgm:pt modelId="{F89C6FE9-9ED1-4395-8449-9009FA50EB69}" type="parTrans" cxnId="{A0475F74-36A3-49AF-ACB2-EFFBCBFA391F}">
      <dgm:prSet/>
      <dgm:spPr/>
      <dgm:t>
        <a:bodyPr/>
        <a:lstStyle/>
        <a:p>
          <a:endParaRPr lang="es-ES"/>
        </a:p>
      </dgm:t>
    </dgm:pt>
    <dgm:pt modelId="{3A6BFC50-DF28-4679-9897-FDCB5AC7DFE3}" type="sibTrans" cxnId="{A0475F74-36A3-49AF-ACB2-EFFBCBFA391F}">
      <dgm:prSet/>
      <dgm:spPr/>
      <dgm:t>
        <a:bodyPr/>
        <a:lstStyle/>
        <a:p>
          <a:endParaRPr lang="es-ES"/>
        </a:p>
      </dgm:t>
    </dgm:pt>
    <dgm:pt modelId="{6CA70D3C-0A07-4D11-8A15-54F587008CD8}">
      <dgm:prSet phldrT="[Texto]" custT="1"/>
      <dgm:spPr/>
      <dgm:t>
        <a:bodyPr/>
        <a:lstStyle/>
        <a:p>
          <a:r>
            <a:rPr lang="es-ES" sz="2800" dirty="0"/>
            <a:t>Seguridad de acceso</a:t>
          </a:r>
        </a:p>
      </dgm:t>
    </dgm:pt>
    <dgm:pt modelId="{E7C70519-BE87-482A-BF7A-973E4218C6CA}" type="parTrans" cxnId="{1EEB2124-402E-4501-BED5-7AE3C6FC20B8}">
      <dgm:prSet/>
      <dgm:spPr/>
      <dgm:t>
        <a:bodyPr/>
        <a:lstStyle/>
        <a:p>
          <a:endParaRPr lang="es-ES"/>
        </a:p>
      </dgm:t>
    </dgm:pt>
    <dgm:pt modelId="{3F152311-46E2-4C78-978C-1A2AAE056078}" type="sibTrans" cxnId="{1EEB2124-402E-4501-BED5-7AE3C6FC20B8}">
      <dgm:prSet/>
      <dgm:spPr/>
      <dgm:t>
        <a:bodyPr/>
        <a:lstStyle/>
        <a:p>
          <a:endParaRPr lang="es-ES"/>
        </a:p>
      </dgm:t>
    </dgm:pt>
    <dgm:pt modelId="{6B211507-D459-4961-9846-95F8D183C843}">
      <dgm:prSet phldrT="[Texto]" custT="1"/>
      <dgm:spPr/>
      <dgm:t>
        <a:bodyPr/>
        <a:lstStyle/>
        <a:p>
          <a:r>
            <a:rPr lang="es-ES" sz="2800" dirty="0"/>
            <a:t>Listados de vehículos, ITV, personal, servicios e inventario con buscador</a:t>
          </a:r>
        </a:p>
      </dgm:t>
    </dgm:pt>
    <dgm:pt modelId="{8642922B-AEB2-4383-B0A6-181D0FDFF0F6}" type="parTrans" cxnId="{E3D616FA-3345-4B95-BFB3-5F6C156D2A21}">
      <dgm:prSet/>
      <dgm:spPr/>
      <dgm:t>
        <a:bodyPr/>
        <a:lstStyle/>
        <a:p>
          <a:endParaRPr lang="es-ES"/>
        </a:p>
      </dgm:t>
    </dgm:pt>
    <dgm:pt modelId="{B67C2D0B-98BF-4861-AF2A-702CFECF39B6}" type="sibTrans" cxnId="{E3D616FA-3345-4B95-BFB3-5F6C156D2A21}">
      <dgm:prSet/>
      <dgm:spPr/>
      <dgm:t>
        <a:bodyPr/>
        <a:lstStyle/>
        <a:p>
          <a:endParaRPr lang="es-ES"/>
        </a:p>
      </dgm:t>
    </dgm:pt>
    <dgm:pt modelId="{074F46E8-8109-4F7D-AA8D-90CB893445D3}" type="pres">
      <dgm:prSet presAssocID="{FFC9382F-8947-4CD6-96B2-6AA819E0372A}" presName="linear" presStyleCnt="0">
        <dgm:presLayoutVars>
          <dgm:dir/>
          <dgm:animLvl val="lvl"/>
          <dgm:resizeHandles val="exact"/>
        </dgm:presLayoutVars>
      </dgm:prSet>
      <dgm:spPr/>
    </dgm:pt>
    <dgm:pt modelId="{E6C1371C-C440-44F6-A124-448FF1264955}" type="pres">
      <dgm:prSet presAssocID="{95FC5298-F233-4A1D-B450-C89BCC701F43}" presName="parentLin" presStyleCnt="0"/>
      <dgm:spPr/>
    </dgm:pt>
    <dgm:pt modelId="{B0CD3ACF-360C-41DE-B38D-78535648D983}" type="pres">
      <dgm:prSet presAssocID="{95FC5298-F233-4A1D-B450-C89BCC701F43}" presName="parentLeftMargin" presStyleLbl="node1" presStyleIdx="0" presStyleCnt="1"/>
      <dgm:spPr/>
    </dgm:pt>
    <dgm:pt modelId="{81C6190D-7A78-4CE3-9809-8C17C54BA73E}" type="pres">
      <dgm:prSet presAssocID="{95FC5298-F233-4A1D-B450-C89BCC701F43}" presName="parentText" presStyleLbl="node1" presStyleIdx="0" presStyleCnt="1" custScaleX="116932" custScaleY="64212" custLinFactNeighborX="36332" custLinFactNeighborY="-10223">
        <dgm:presLayoutVars>
          <dgm:chMax val="0"/>
          <dgm:bulletEnabled val="1"/>
        </dgm:presLayoutVars>
      </dgm:prSet>
      <dgm:spPr/>
    </dgm:pt>
    <dgm:pt modelId="{C73AE524-79CF-4672-8233-E1B371CDEF66}" type="pres">
      <dgm:prSet presAssocID="{95FC5298-F233-4A1D-B450-C89BCC701F43}" presName="negativeSpace" presStyleCnt="0"/>
      <dgm:spPr/>
    </dgm:pt>
    <dgm:pt modelId="{BA787001-57BB-4843-8437-696BD2126AB6}" type="pres">
      <dgm:prSet presAssocID="{95FC5298-F233-4A1D-B450-C89BCC701F43}" presName="childText" presStyleLbl="conFgAcc1" presStyleIdx="0" presStyleCnt="1" custLinFactNeighborY="-1797">
        <dgm:presLayoutVars>
          <dgm:bulletEnabled val="1"/>
        </dgm:presLayoutVars>
      </dgm:prSet>
      <dgm:spPr/>
    </dgm:pt>
  </dgm:ptLst>
  <dgm:cxnLst>
    <dgm:cxn modelId="{1EEB2124-402E-4501-BED5-7AE3C6FC20B8}" srcId="{95FC5298-F233-4A1D-B450-C89BCC701F43}" destId="{6CA70D3C-0A07-4D11-8A15-54F587008CD8}" srcOrd="4" destOrd="0" parTransId="{E7C70519-BE87-482A-BF7A-973E4218C6CA}" sibTransId="{3F152311-46E2-4C78-978C-1A2AAE056078}"/>
    <dgm:cxn modelId="{6A6BA234-2EDA-4449-A89C-A388E250F9BD}" srcId="{FFC9382F-8947-4CD6-96B2-6AA819E0372A}" destId="{95FC5298-F233-4A1D-B450-C89BCC701F43}" srcOrd="0" destOrd="0" parTransId="{FDBBCCA7-72A5-4700-A330-8305B90A1684}" sibTransId="{A2CDE619-ED24-407D-AA33-1E0ACE8BF53E}"/>
    <dgm:cxn modelId="{35905343-89BB-4726-98A0-7E79BAF38968}" type="presOf" srcId="{6CA70D3C-0A07-4D11-8A15-54F587008CD8}" destId="{BA787001-57BB-4843-8437-696BD2126AB6}" srcOrd="0" destOrd="4" presId="urn:microsoft.com/office/officeart/2005/8/layout/list1"/>
    <dgm:cxn modelId="{5C3DFA65-EF7D-4B39-9BE0-27C14D7B9CF4}" type="presOf" srcId="{6B211507-D459-4961-9846-95F8D183C843}" destId="{BA787001-57BB-4843-8437-696BD2126AB6}" srcOrd="0" destOrd="3" presId="urn:microsoft.com/office/officeart/2005/8/layout/list1"/>
    <dgm:cxn modelId="{2C04C069-979D-4DDB-8FCC-EA01E96FCCCA}" srcId="{95FC5298-F233-4A1D-B450-C89BCC701F43}" destId="{2BB5383B-F5E5-4B8C-9C14-0ACAD7D02DC4}" srcOrd="1" destOrd="0" parTransId="{FB6829A1-98FE-45F6-9CF0-67BF78CFB3BC}" sibTransId="{66730F63-60F4-4201-811B-041E0B01F6F8}"/>
    <dgm:cxn modelId="{2A2F1A4A-ED82-4713-8286-92D5B7C62670}" type="presOf" srcId="{2BB5383B-F5E5-4B8C-9C14-0ACAD7D02DC4}" destId="{BA787001-57BB-4843-8437-696BD2126AB6}" srcOrd="0" destOrd="1" presId="urn:microsoft.com/office/officeart/2005/8/layout/list1"/>
    <dgm:cxn modelId="{A1D84C71-62C2-48A8-B198-220427AC4C53}" srcId="{95FC5298-F233-4A1D-B450-C89BCC701F43}" destId="{604014B4-AE77-496F-BFE2-9A934C55DF18}" srcOrd="0" destOrd="0" parTransId="{FC7784E3-4291-43BE-BEC4-0CD6B79B0588}" sibTransId="{4871BEF3-0C67-4DA4-A0D5-50BAE91424E2}"/>
    <dgm:cxn modelId="{A0475F74-36A3-49AF-ACB2-EFFBCBFA391F}" srcId="{95FC5298-F233-4A1D-B450-C89BCC701F43}" destId="{3CB6A3B1-32C0-46C8-88F6-5434D52AAD07}" srcOrd="2" destOrd="0" parTransId="{F89C6FE9-9ED1-4395-8449-9009FA50EB69}" sibTransId="{3A6BFC50-DF28-4679-9897-FDCB5AC7DFE3}"/>
    <dgm:cxn modelId="{A2C84E80-F299-49F8-9DC4-F4CFAECB76CF}" type="presOf" srcId="{3CB6A3B1-32C0-46C8-88F6-5434D52AAD07}" destId="{BA787001-57BB-4843-8437-696BD2126AB6}" srcOrd="0" destOrd="2" presId="urn:microsoft.com/office/officeart/2005/8/layout/list1"/>
    <dgm:cxn modelId="{482ADBA0-C3A1-483F-9E41-4E3A49C1B2EC}" type="presOf" srcId="{95FC5298-F233-4A1D-B450-C89BCC701F43}" destId="{81C6190D-7A78-4CE3-9809-8C17C54BA73E}" srcOrd="1" destOrd="0" presId="urn:microsoft.com/office/officeart/2005/8/layout/list1"/>
    <dgm:cxn modelId="{0A0BD2D4-5829-466A-819B-8238E460B596}" type="presOf" srcId="{FFC9382F-8947-4CD6-96B2-6AA819E0372A}" destId="{074F46E8-8109-4F7D-AA8D-90CB893445D3}" srcOrd="0" destOrd="0" presId="urn:microsoft.com/office/officeart/2005/8/layout/list1"/>
    <dgm:cxn modelId="{2DC653F8-02CD-404D-A46A-187A43AF7C43}" type="presOf" srcId="{604014B4-AE77-496F-BFE2-9A934C55DF18}" destId="{BA787001-57BB-4843-8437-696BD2126AB6}" srcOrd="0" destOrd="0" presId="urn:microsoft.com/office/officeart/2005/8/layout/list1"/>
    <dgm:cxn modelId="{E3D616FA-3345-4B95-BFB3-5F6C156D2A21}" srcId="{95FC5298-F233-4A1D-B450-C89BCC701F43}" destId="{6B211507-D459-4961-9846-95F8D183C843}" srcOrd="3" destOrd="0" parTransId="{8642922B-AEB2-4383-B0A6-181D0FDFF0F6}" sibTransId="{B67C2D0B-98BF-4861-AF2A-702CFECF39B6}"/>
    <dgm:cxn modelId="{25BE59FF-621F-4076-BE69-F454192A8BD0}" type="presOf" srcId="{95FC5298-F233-4A1D-B450-C89BCC701F43}" destId="{B0CD3ACF-360C-41DE-B38D-78535648D983}" srcOrd="0" destOrd="0" presId="urn:microsoft.com/office/officeart/2005/8/layout/list1"/>
    <dgm:cxn modelId="{4093C639-6CA5-4368-B811-C0A81BA9DD13}" type="presParOf" srcId="{074F46E8-8109-4F7D-AA8D-90CB893445D3}" destId="{E6C1371C-C440-44F6-A124-448FF1264955}" srcOrd="0" destOrd="0" presId="urn:microsoft.com/office/officeart/2005/8/layout/list1"/>
    <dgm:cxn modelId="{FB7AD079-A267-4CA2-BFF4-3D56BA667D9A}" type="presParOf" srcId="{E6C1371C-C440-44F6-A124-448FF1264955}" destId="{B0CD3ACF-360C-41DE-B38D-78535648D983}" srcOrd="0" destOrd="0" presId="urn:microsoft.com/office/officeart/2005/8/layout/list1"/>
    <dgm:cxn modelId="{CA359B51-6F76-4487-AA05-55B7C5FBC952}" type="presParOf" srcId="{E6C1371C-C440-44F6-A124-448FF1264955}" destId="{81C6190D-7A78-4CE3-9809-8C17C54BA73E}" srcOrd="1" destOrd="0" presId="urn:microsoft.com/office/officeart/2005/8/layout/list1"/>
    <dgm:cxn modelId="{7F565D35-70A3-4A06-8535-435C72DC4CAC}" type="presParOf" srcId="{074F46E8-8109-4F7D-AA8D-90CB893445D3}" destId="{C73AE524-79CF-4672-8233-E1B371CDEF66}" srcOrd="1" destOrd="0" presId="urn:microsoft.com/office/officeart/2005/8/layout/list1"/>
    <dgm:cxn modelId="{2723BE46-14AE-49F0-A990-8B936FFC76F4}" type="presParOf" srcId="{074F46E8-8109-4F7D-AA8D-90CB893445D3}" destId="{BA787001-57BB-4843-8437-696BD2126AB6}" srcOrd="2" destOrd="0" presId="urn:microsoft.com/office/officeart/2005/8/layout/list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4CC67D5-9E76-4909-B56E-FB119A9A8F7E}" type="doc">
      <dgm:prSet loTypeId="urn:microsoft.com/office/officeart/2005/8/layout/process4" loCatId="process" qsTypeId="urn:microsoft.com/office/officeart/2005/8/quickstyle/simple1" qsCatId="simple" csTypeId="urn:microsoft.com/office/officeart/2005/8/colors/accent1_2" csCatId="accent1" phldr="1"/>
      <dgm:spPr/>
      <dgm:t>
        <a:bodyPr/>
        <a:lstStyle/>
        <a:p>
          <a:endParaRPr lang="es-ES"/>
        </a:p>
      </dgm:t>
    </dgm:pt>
    <dgm:pt modelId="{47BD5C2D-9D60-4686-A710-822FF3CEB6FE}">
      <dgm:prSet phldrT="[Texto]" custT="1"/>
      <dgm:spPr/>
      <dgm:t>
        <a:bodyPr/>
        <a:lstStyle/>
        <a:p>
          <a:r>
            <a:rPr lang="es-ES" sz="2800" dirty="0"/>
            <a:t>Iniciación</a:t>
          </a:r>
        </a:p>
      </dgm:t>
    </dgm:pt>
    <dgm:pt modelId="{2D8AC4A1-63AA-4D9A-981B-54A6704F6F54}" type="parTrans" cxnId="{773A9310-FB3F-4FD9-B727-454C0375B9D4}">
      <dgm:prSet/>
      <dgm:spPr/>
      <dgm:t>
        <a:bodyPr/>
        <a:lstStyle/>
        <a:p>
          <a:endParaRPr lang="es-ES"/>
        </a:p>
      </dgm:t>
    </dgm:pt>
    <dgm:pt modelId="{7C35FD02-C618-40A3-B84E-904F4C2B3FF8}" type="sibTrans" cxnId="{773A9310-FB3F-4FD9-B727-454C0375B9D4}">
      <dgm:prSet/>
      <dgm:spPr/>
      <dgm:t>
        <a:bodyPr/>
        <a:lstStyle/>
        <a:p>
          <a:endParaRPr lang="es-ES"/>
        </a:p>
      </dgm:t>
    </dgm:pt>
    <dgm:pt modelId="{07129E13-ADCB-40AF-8930-7C2E724D2138}">
      <dgm:prSet phldrT="[Texto]" custT="1"/>
      <dgm:spPr/>
      <dgm:t>
        <a:bodyPr/>
        <a:lstStyle/>
        <a:p>
          <a:r>
            <a:rPr lang="es-ES" sz="2800" dirty="0"/>
            <a:t>Planificación</a:t>
          </a:r>
        </a:p>
      </dgm:t>
    </dgm:pt>
    <dgm:pt modelId="{6AEA2A10-DFC8-4DBE-846E-7C2469E8F41B}" type="parTrans" cxnId="{EE41F2CB-1360-42C6-82E1-26C5B7F10428}">
      <dgm:prSet/>
      <dgm:spPr/>
      <dgm:t>
        <a:bodyPr/>
        <a:lstStyle/>
        <a:p>
          <a:endParaRPr lang="es-ES"/>
        </a:p>
      </dgm:t>
    </dgm:pt>
    <dgm:pt modelId="{1130F077-D1EF-4044-B0FF-BDE24AEAA6EB}" type="sibTrans" cxnId="{EE41F2CB-1360-42C6-82E1-26C5B7F10428}">
      <dgm:prSet/>
      <dgm:spPr/>
      <dgm:t>
        <a:bodyPr/>
        <a:lstStyle/>
        <a:p>
          <a:endParaRPr lang="es-ES"/>
        </a:p>
      </dgm:t>
    </dgm:pt>
    <dgm:pt modelId="{607293CF-EC23-4D91-977A-92AB9C4C72ED}">
      <dgm:prSet phldrT="[Texto]" custT="1"/>
      <dgm:spPr/>
      <dgm:t>
        <a:bodyPr/>
        <a:lstStyle/>
        <a:p>
          <a:r>
            <a:rPr lang="es-ES" sz="2800" dirty="0"/>
            <a:t>Ejecución</a:t>
          </a:r>
        </a:p>
      </dgm:t>
    </dgm:pt>
    <dgm:pt modelId="{527DFAE0-0AD7-470F-A423-E4171EB3D14F}" type="parTrans" cxnId="{62447137-CC44-490A-991B-9B4297F54CAE}">
      <dgm:prSet/>
      <dgm:spPr/>
      <dgm:t>
        <a:bodyPr/>
        <a:lstStyle/>
        <a:p>
          <a:endParaRPr lang="es-ES"/>
        </a:p>
      </dgm:t>
    </dgm:pt>
    <dgm:pt modelId="{D0AC6FCE-087D-4EB7-A229-5949F486DCDE}" type="sibTrans" cxnId="{62447137-CC44-490A-991B-9B4297F54CAE}">
      <dgm:prSet/>
      <dgm:spPr/>
      <dgm:t>
        <a:bodyPr/>
        <a:lstStyle/>
        <a:p>
          <a:endParaRPr lang="es-ES"/>
        </a:p>
      </dgm:t>
    </dgm:pt>
    <dgm:pt modelId="{80CDF09F-79A3-4616-866B-662DDD5E9EED}">
      <dgm:prSet phldrT="[Texto]" custT="1"/>
      <dgm:spPr/>
      <dgm:t>
        <a:bodyPr/>
        <a:lstStyle/>
        <a:p>
          <a:r>
            <a:rPr lang="es-ES" sz="2800" dirty="0"/>
            <a:t>Supervisión</a:t>
          </a:r>
        </a:p>
      </dgm:t>
    </dgm:pt>
    <dgm:pt modelId="{68BBBD7B-ED00-49C8-969C-3099C47FE6D6}" type="parTrans" cxnId="{23C90474-FF29-461A-BDA3-BA88634D7249}">
      <dgm:prSet/>
      <dgm:spPr/>
      <dgm:t>
        <a:bodyPr/>
        <a:lstStyle/>
        <a:p>
          <a:endParaRPr lang="es-ES"/>
        </a:p>
      </dgm:t>
    </dgm:pt>
    <dgm:pt modelId="{04D840A3-834A-464A-9F96-09D39F2AE67E}" type="sibTrans" cxnId="{23C90474-FF29-461A-BDA3-BA88634D7249}">
      <dgm:prSet/>
      <dgm:spPr/>
      <dgm:t>
        <a:bodyPr/>
        <a:lstStyle/>
        <a:p>
          <a:endParaRPr lang="es-ES"/>
        </a:p>
      </dgm:t>
    </dgm:pt>
    <dgm:pt modelId="{AB0C391D-106A-42C4-89FA-24D136853EEF}">
      <dgm:prSet phldrT="[Texto]" custT="1"/>
      <dgm:spPr/>
      <dgm:t>
        <a:bodyPr/>
        <a:lstStyle/>
        <a:p>
          <a:r>
            <a:rPr lang="es-ES" sz="2400" dirty="0"/>
            <a:t>Cierre</a:t>
          </a:r>
        </a:p>
      </dgm:t>
    </dgm:pt>
    <dgm:pt modelId="{445BAB4E-579E-4205-A4BB-9A2577ED7670}" type="parTrans" cxnId="{E877357C-5FBD-408A-969C-01972E9CFFFC}">
      <dgm:prSet/>
      <dgm:spPr/>
      <dgm:t>
        <a:bodyPr/>
        <a:lstStyle/>
        <a:p>
          <a:endParaRPr lang="es-ES"/>
        </a:p>
      </dgm:t>
    </dgm:pt>
    <dgm:pt modelId="{46E64777-EB6B-48C8-B54F-0AD0C4FF452A}" type="sibTrans" cxnId="{E877357C-5FBD-408A-969C-01972E9CFFFC}">
      <dgm:prSet/>
      <dgm:spPr/>
      <dgm:t>
        <a:bodyPr/>
        <a:lstStyle/>
        <a:p>
          <a:endParaRPr lang="es-ES"/>
        </a:p>
      </dgm:t>
    </dgm:pt>
    <dgm:pt modelId="{7536D6BD-8F3B-4827-9A5D-933308F47A45}">
      <dgm:prSet phldrT="[Texto]" custT="1"/>
      <dgm:spPr/>
      <dgm:t>
        <a:bodyPr/>
        <a:lstStyle/>
        <a:p>
          <a:r>
            <a:rPr lang="es-ES" sz="2400" dirty="0"/>
            <a:t>Temática y necesidad</a:t>
          </a:r>
        </a:p>
      </dgm:t>
    </dgm:pt>
    <dgm:pt modelId="{B4EE425F-B153-4F99-90AC-45588F79B71E}" type="parTrans" cxnId="{D463882E-DFD9-4452-88D1-C86AD0531421}">
      <dgm:prSet/>
      <dgm:spPr/>
      <dgm:t>
        <a:bodyPr/>
        <a:lstStyle/>
        <a:p>
          <a:endParaRPr lang="es-ES"/>
        </a:p>
      </dgm:t>
    </dgm:pt>
    <dgm:pt modelId="{4BC47B1A-C47D-40C8-9280-2DD4B71FCDB5}" type="sibTrans" cxnId="{D463882E-DFD9-4452-88D1-C86AD0531421}">
      <dgm:prSet/>
      <dgm:spPr/>
      <dgm:t>
        <a:bodyPr/>
        <a:lstStyle/>
        <a:p>
          <a:endParaRPr lang="es-ES"/>
        </a:p>
      </dgm:t>
    </dgm:pt>
    <dgm:pt modelId="{8B7BEB6D-D3DC-44F3-A4B8-CB0A452CD631}">
      <dgm:prSet phldrT="[Texto]" custT="1"/>
      <dgm:spPr/>
      <dgm:t>
        <a:bodyPr/>
        <a:lstStyle/>
        <a:p>
          <a:r>
            <a:rPr lang="es-ES" sz="2400" dirty="0"/>
            <a:t>Viabilidad del proyecto</a:t>
          </a:r>
        </a:p>
      </dgm:t>
    </dgm:pt>
    <dgm:pt modelId="{AB41BB22-F8B2-4609-873D-063A35E58C16}" type="parTrans" cxnId="{6F8B5D3B-3264-4366-9C4F-4154B859B489}">
      <dgm:prSet/>
      <dgm:spPr/>
      <dgm:t>
        <a:bodyPr/>
        <a:lstStyle/>
        <a:p>
          <a:endParaRPr lang="es-ES"/>
        </a:p>
      </dgm:t>
    </dgm:pt>
    <dgm:pt modelId="{F376E6F4-D2D3-4AE3-8BD2-0FD1475F9175}" type="sibTrans" cxnId="{6F8B5D3B-3264-4366-9C4F-4154B859B489}">
      <dgm:prSet/>
      <dgm:spPr/>
      <dgm:t>
        <a:bodyPr/>
        <a:lstStyle/>
        <a:p>
          <a:endParaRPr lang="es-ES"/>
        </a:p>
      </dgm:t>
    </dgm:pt>
    <dgm:pt modelId="{DA8625F1-0118-41B8-BF76-E8913E84B092}">
      <dgm:prSet phldrT="[Texto]" custT="1"/>
      <dgm:spPr/>
      <dgm:t>
        <a:bodyPr/>
        <a:lstStyle/>
        <a:p>
          <a:r>
            <a:rPr lang="es-ES" sz="2400" dirty="0"/>
            <a:t>Estudio</a:t>
          </a:r>
          <a:r>
            <a:rPr lang="es-ES" sz="2000" dirty="0"/>
            <a:t> de </a:t>
          </a:r>
          <a:r>
            <a:rPr lang="es-ES" sz="2400" dirty="0"/>
            <a:t>mercado</a:t>
          </a:r>
        </a:p>
      </dgm:t>
    </dgm:pt>
    <dgm:pt modelId="{B1E9B306-2708-4338-8F39-8FBB91A4DBAF}" type="parTrans" cxnId="{0AC3D7EB-046C-4C12-8CD1-512405E4E388}">
      <dgm:prSet/>
      <dgm:spPr/>
      <dgm:t>
        <a:bodyPr/>
        <a:lstStyle/>
        <a:p>
          <a:endParaRPr lang="es-ES"/>
        </a:p>
      </dgm:t>
    </dgm:pt>
    <dgm:pt modelId="{B0B3EEA2-BC2E-44E3-9D57-31038E52A1E6}" type="sibTrans" cxnId="{0AC3D7EB-046C-4C12-8CD1-512405E4E388}">
      <dgm:prSet/>
      <dgm:spPr/>
      <dgm:t>
        <a:bodyPr/>
        <a:lstStyle/>
        <a:p>
          <a:endParaRPr lang="es-ES"/>
        </a:p>
      </dgm:t>
    </dgm:pt>
    <dgm:pt modelId="{97EE43E9-4B5A-44E9-8FC5-BE553114F481}">
      <dgm:prSet phldrT="[Texto]" custT="1"/>
      <dgm:spPr/>
      <dgm:t>
        <a:bodyPr/>
        <a:lstStyle/>
        <a:p>
          <a:r>
            <a:rPr lang="es-ES" sz="2400" dirty="0"/>
            <a:t>Plan de gestión de tiempo</a:t>
          </a:r>
        </a:p>
      </dgm:t>
    </dgm:pt>
    <dgm:pt modelId="{C348DAEC-4B71-4A0F-B13B-C1A1B9C66E23}" type="parTrans" cxnId="{F36100ED-3B1D-497F-88CF-F531DB02B07C}">
      <dgm:prSet/>
      <dgm:spPr/>
      <dgm:t>
        <a:bodyPr/>
        <a:lstStyle/>
        <a:p>
          <a:endParaRPr lang="es-ES"/>
        </a:p>
      </dgm:t>
    </dgm:pt>
    <dgm:pt modelId="{15C72BFD-2042-4427-B556-1CC771678CA7}" type="sibTrans" cxnId="{F36100ED-3B1D-497F-88CF-F531DB02B07C}">
      <dgm:prSet/>
      <dgm:spPr/>
      <dgm:t>
        <a:bodyPr/>
        <a:lstStyle/>
        <a:p>
          <a:endParaRPr lang="es-ES"/>
        </a:p>
      </dgm:t>
    </dgm:pt>
    <dgm:pt modelId="{EAC31043-0657-4767-B0D6-186367EB863E}">
      <dgm:prSet phldrT="[Texto]" custT="1"/>
      <dgm:spPr/>
      <dgm:t>
        <a:bodyPr/>
        <a:lstStyle/>
        <a:p>
          <a:r>
            <a:rPr lang="es-ES" sz="2400" dirty="0"/>
            <a:t>Fase de desarrollo</a:t>
          </a:r>
        </a:p>
      </dgm:t>
    </dgm:pt>
    <dgm:pt modelId="{BBE730BD-E40D-4832-AB02-4925F37FE973}" type="parTrans" cxnId="{E3E11521-10B9-4DEB-9740-B4CA68A11936}">
      <dgm:prSet/>
      <dgm:spPr/>
      <dgm:t>
        <a:bodyPr/>
        <a:lstStyle/>
        <a:p>
          <a:endParaRPr lang="es-ES"/>
        </a:p>
      </dgm:t>
    </dgm:pt>
    <dgm:pt modelId="{169FAE7A-8C1C-44E3-A5F8-502CB4A6DDDE}" type="sibTrans" cxnId="{E3E11521-10B9-4DEB-9740-B4CA68A11936}">
      <dgm:prSet/>
      <dgm:spPr/>
      <dgm:t>
        <a:bodyPr/>
        <a:lstStyle/>
        <a:p>
          <a:endParaRPr lang="es-ES"/>
        </a:p>
      </dgm:t>
    </dgm:pt>
    <dgm:pt modelId="{B7DC36E0-0FD0-4EC6-9C0F-B00F4703BBE7}">
      <dgm:prSet phldrT="[Texto]" custT="1"/>
      <dgm:spPr/>
      <dgm:t>
        <a:bodyPr/>
        <a:lstStyle/>
        <a:p>
          <a:r>
            <a:rPr lang="es-ES" sz="2400" dirty="0"/>
            <a:t>Cascada con retroalimentación</a:t>
          </a:r>
        </a:p>
      </dgm:t>
    </dgm:pt>
    <dgm:pt modelId="{A9AB079E-4DBF-4F54-911D-4F191E3EC7FD}" type="parTrans" cxnId="{716659AD-1C7E-4B55-A75E-1EB82C04D6A5}">
      <dgm:prSet/>
      <dgm:spPr/>
      <dgm:t>
        <a:bodyPr/>
        <a:lstStyle/>
        <a:p>
          <a:endParaRPr lang="es-ES"/>
        </a:p>
      </dgm:t>
    </dgm:pt>
    <dgm:pt modelId="{E4BCCAF7-EA99-494A-A3DE-66A8491A5664}" type="sibTrans" cxnId="{716659AD-1C7E-4B55-A75E-1EB82C04D6A5}">
      <dgm:prSet/>
      <dgm:spPr/>
      <dgm:t>
        <a:bodyPr/>
        <a:lstStyle/>
        <a:p>
          <a:endParaRPr lang="es-ES"/>
        </a:p>
      </dgm:t>
    </dgm:pt>
    <dgm:pt modelId="{E19257FE-E254-4AFF-91CA-E0B387B2B6C1}">
      <dgm:prSet phldrT="[Texto]" custT="1"/>
      <dgm:spPr/>
      <dgm:t>
        <a:bodyPr/>
        <a:lstStyle/>
        <a:p>
          <a:r>
            <a:rPr lang="es-ES" sz="2800" dirty="0"/>
            <a:t>Revisión de plazos</a:t>
          </a:r>
        </a:p>
      </dgm:t>
    </dgm:pt>
    <dgm:pt modelId="{8BA04138-0726-4927-9DDF-682A8CFB5B04}" type="parTrans" cxnId="{1AB5382B-316E-4308-A292-8467D14FADC5}">
      <dgm:prSet/>
      <dgm:spPr/>
    </dgm:pt>
    <dgm:pt modelId="{4912F955-A961-4A32-BE65-263C683812C4}" type="sibTrans" cxnId="{1AB5382B-316E-4308-A292-8467D14FADC5}">
      <dgm:prSet/>
      <dgm:spPr/>
    </dgm:pt>
    <dgm:pt modelId="{C6CBBA18-8528-45D5-B76F-C0F13DBD3581}">
      <dgm:prSet phldrT="[Texto]" custT="1"/>
      <dgm:spPr/>
      <dgm:t>
        <a:bodyPr/>
        <a:lstStyle/>
        <a:p>
          <a:r>
            <a:rPr lang="es-ES" sz="2800" dirty="0"/>
            <a:t>Revisión de objetivos</a:t>
          </a:r>
        </a:p>
      </dgm:t>
    </dgm:pt>
    <dgm:pt modelId="{90D4473B-AD7B-44F1-926C-28D3C3C46C34}" type="parTrans" cxnId="{5079FC55-9E19-43C3-A8D8-7E23D8959449}">
      <dgm:prSet/>
      <dgm:spPr/>
    </dgm:pt>
    <dgm:pt modelId="{CCD2142B-88B2-43FE-BCEB-8E6E71D588A8}" type="sibTrans" cxnId="{5079FC55-9E19-43C3-A8D8-7E23D8959449}">
      <dgm:prSet/>
      <dgm:spPr/>
    </dgm:pt>
    <dgm:pt modelId="{889DD7A2-BE34-4B60-B607-D72CC7B92A1F}" type="pres">
      <dgm:prSet presAssocID="{54CC67D5-9E76-4909-B56E-FB119A9A8F7E}" presName="Name0" presStyleCnt="0">
        <dgm:presLayoutVars>
          <dgm:dir/>
          <dgm:animLvl val="lvl"/>
          <dgm:resizeHandles val="exact"/>
        </dgm:presLayoutVars>
      </dgm:prSet>
      <dgm:spPr/>
    </dgm:pt>
    <dgm:pt modelId="{6ABC3761-481F-4B75-8EB7-56CDFB3F7F10}" type="pres">
      <dgm:prSet presAssocID="{AB0C391D-106A-42C4-89FA-24D136853EEF}" presName="boxAndChildren" presStyleCnt="0"/>
      <dgm:spPr/>
    </dgm:pt>
    <dgm:pt modelId="{98DA052B-B308-4667-8F73-9A8B44D2BF52}" type="pres">
      <dgm:prSet presAssocID="{AB0C391D-106A-42C4-89FA-24D136853EEF}" presName="parentTextBox" presStyleLbl="node1" presStyleIdx="0" presStyleCnt="5"/>
      <dgm:spPr/>
    </dgm:pt>
    <dgm:pt modelId="{1701283B-4804-4287-856F-515948779104}" type="pres">
      <dgm:prSet presAssocID="{04D840A3-834A-464A-9F96-09D39F2AE67E}" presName="sp" presStyleCnt="0"/>
      <dgm:spPr/>
    </dgm:pt>
    <dgm:pt modelId="{AC9529E1-CBC9-45BC-89B9-9106AF311021}" type="pres">
      <dgm:prSet presAssocID="{80CDF09F-79A3-4616-866B-662DDD5E9EED}" presName="arrowAndChildren" presStyleCnt="0"/>
      <dgm:spPr/>
    </dgm:pt>
    <dgm:pt modelId="{2158E2DB-19B1-465A-9533-4CDF152C9E35}" type="pres">
      <dgm:prSet presAssocID="{80CDF09F-79A3-4616-866B-662DDD5E9EED}" presName="parentTextArrow" presStyleLbl="node1" presStyleIdx="0" presStyleCnt="5"/>
      <dgm:spPr/>
    </dgm:pt>
    <dgm:pt modelId="{B5E1DD27-5332-4AA0-810A-F9E9B5AB5242}" type="pres">
      <dgm:prSet presAssocID="{80CDF09F-79A3-4616-866B-662DDD5E9EED}" presName="arrow" presStyleLbl="node1" presStyleIdx="1" presStyleCnt="5"/>
      <dgm:spPr/>
    </dgm:pt>
    <dgm:pt modelId="{27B87C65-7F8D-48CA-A299-3707183FEF50}" type="pres">
      <dgm:prSet presAssocID="{80CDF09F-79A3-4616-866B-662DDD5E9EED}" presName="descendantArrow" presStyleCnt="0"/>
      <dgm:spPr/>
    </dgm:pt>
    <dgm:pt modelId="{08D75846-6281-461E-BDED-209BA8683A39}" type="pres">
      <dgm:prSet presAssocID="{E19257FE-E254-4AFF-91CA-E0B387B2B6C1}" presName="childTextArrow" presStyleLbl="fgAccFollowNode1" presStyleIdx="0" presStyleCnt="8">
        <dgm:presLayoutVars>
          <dgm:bulletEnabled val="1"/>
        </dgm:presLayoutVars>
      </dgm:prSet>
      <dgm:spPr/>
    </dgm:pt>
    <dgm:pt modelId="{ECC4CAAA-0E76-4A12-A504-088DCF5D4ACE}" type="pres">
      <dgm:prSet presAssocID="{C6CBBA18-8528-45D5-B76F-C0F13DBD3581}" presName="childTextArrow" presStyleLbl="fgAccFollowNode1" presStyleIdx="1" presStyleCnt="8">
        <dgm:presLayoutVars>
          <dgm:bulletEnabled val="1"/>
        </dgm:presLayoutVars>
      </dgm:prSet>
      <dgm:spPr/>
    </dgm:pt>
    <dgm:pt modelId="{7781156B-2909-42D5-854D-6308C50EEFAF}" type="pres">
      <dgm:prSet presAssocID="{D0AC6FCE-087D-4EB7-A229-5949F486DCDE}" presName="sp" presStyleCnt="0"/>
      <dgm:spPr/>
    </dgm:pt>
    <dgm:pt modelId="{CD3B89A9-E177-4E7E-9190-79655CE523EA}" type="pres">
      <dgm:prSet presAssocID="{607293CF-EC23-4D91-977A-92AB9C4C72ED}" presName="arrowAndChildren" presStyleCnt="0"/>
      <dgm:spPr/>
    </dgm:pt>
    <dgm:pt modelId="{9FB67134-CCC6-41CD-8DE8-0DF5F9BE818B}" type="pres">
      <dgm:prSet presAssocID="{607293CF-EC23-4D91-977A-92AB9C4C72ED}" presName="parentTextArrow" presStyleLbl="node1" presStyleIdx="1" presStyleCnt="5"/>
      <dgm:spPr/>
    </dgm:pt>
    <dgm:pt modelId="{75233DDA-E84A-4481-B9FD-74671D46CE5E}" type="pres">
      <dgm:prSet presAssocID="{607293CF-EC23-4D91-977A-92AB9C4C72ED}" presName="arrow" presStyleLbl="node1" presStyleIdx="2" presStyleCnt="5"/>
      <dgm:spPr/>
    </dgm:pt>
    <dgm:pt modelId="{A56B7937-ACDF-4137-AA23-C0507643D694}" type="pres">
      <dgm:prSet presAssocID="{607293CF-EC23-4D91-977A-92AB9C4C72ED}" presName="descendantArrow" presStyleCnt="0"/>
      <dgm:spPr/>
    </dgm:pt>
    <dgm:pt modelId="{787C6BEA-F864-4E59-87D3-D20D0057EBD4}" type="pres">
      <dgm:prSet presAssocID="{EAC31043-0657-4767-B0D6-186367EB863E}" presName="childTextArrow" presStyleLbl="fgAccFollowNode1" presStyleIdx="2" presStyleCnt="8">
        <dgm:presLayoutVars>
          <dgm:bulletEnabled val="1"/>
        </dgm:presLayoutVars>
      </dgm:prSet>
      <dgm:spPr/>
    </dgm:pt>
    <dgm:pt modelId="{F6741881-862C-48A3-8C04-A94F866F8FB7}" type="pres">
      <dgm:prSet presAssocID="{B7DC36E0-0FD0-4EC6-9C0F-B00F4703BBE7}" presName="childTextArrow" presStyleLbl="fgAccFollowNode1" presStyleIdx="3" presStyleCnt="8" custScaleX="131661">
        <dgm:presLayoutVars>
          <dgm:bulletEnabled val="1"/>
        </dgm:presLayoutVars>
      </dgm:prSet>
      <dgm:spPr/>
    </dgm:pt>
    <dgm:pt modelId="{2A1482EA-4E8F-4422-B619-ED8B9BBB18D1}" type="pres">
      <dgm:prSet presAssocID="{1130F077-D1EF-4044-B0FF-BDE24AEAA6EB}" presName="sp" presStyleCnt="0"/>
      <dgm:spPr/>
    </dgm:pt>
    <dgm:pt modelId="{91313DEC-7D71-44AE-87D9-3AE452A22693}" type="pres">
      <dgm:prSet presAssocID="{07129E13-ADCB-40AF-8930-7C2E724D2138}" presName="arrowAndChildren" presStyleCnt="0"/>
      <dgm:spPr/>
    </dgm:pt>
    <dgm:pt modelId="{D5DDF1C2-F9BB-4070-B0C5-0958CE11A677}" type="pres">
      <dgm:prSet presAssocID="{07129E13-ADCB-40AF-8930-7C2E724D2138}" presName="parentTextArrow" presStyleLbl="node1" presStyleIdx="2" presStyleCnt="5"/>
      <dgm:spPr/>
    </dgm:pt>
    <dgm:pt modelId="{E3CC700B-3FC3-4B08-A0E5-7C20114E15ED}" type="pres">
      <dgm:prSet presAssocID="{07129E13-ADCB-40AF-8930-7C2E724D2138}" presName="arrow" presStyleLbl="node1" presStyleIdx="3" presStyleCnt="5"/>
      <dgm:spPr/>
    </dgm:pt>
    <dgm:pt modelId="{0B68D7CE-556E-491A-B46C-177A00F0FE59}" type="pres">
      <dgm:prSet presAssocID="{07129E13-ADCB-40AF-8930-7C2E724D2138}" presName="descendantArrow" presStyleCnt="0"/>
      <dgm:spPr/>
    </dgm:pt>
    <dgm:pt modelId="{664A2A78-5E9B-4318-BE43-D1219A422362}" type="pres">
      <dgm:prSet presAssocID="{8B7BEB6D-D3DC-44F3-A4B8-CB0A452CD631}" presName="childTextArrow" presStyleLbl="fgAccFollowNode1" presStyleIdx="4" presStyleCnt="8" custLinFactNeighborX="-31329">
        <dgm:presLayoutVars>
          <dgm:bulletEnabled val="1"/>
        </dgm:presLayoutVars>
      </dgm:prSet>
      <dgm:spPr/>
    </dgm:pt>
    <dgm:pt modelId="{72BF2204-15EB-48C1-94E5-2CD5EC195712}" type="pres">
      <dgm:prSet presAssocID="{97EE43E9-4B5A-44E9-8FC5-BE553114F481}" presName="childTextArrow" presStyleLbl="fgAccFollowNode1" presStyleIdx="5" presStyleCnt="8">
        <dgm:presLayoutVars>
          <dgm:bulletEnabled val="1"/>
        </dgm:presLayoutVars>
      </dgm:prSet>
      <dgm:spPr/>
    </dgm:pt>
    <dgm:pt modelId="{B552EB07-3A30-4CC1-A5F1-E2A973B42F14}" type="pres">
      <dgm:prSet presAssocID="{7C35FD02-C618-40A3-B84E-904F4C2B3FF8}" presName="sp" presStyleCnt="0"/>
      <dgm:spPr/>
    </dgm:pt>
    <dgm:pt modelId="{E63A2E69-E1CF-4B73-BCA7-CC077AAE69DD}" type="pres">
      <dgm:prSet presAssocID="{47BD5C2D-9D60-4686-A710-822FF3CEB6FE}" presName="arrowAndChildren" presStyleCnt="0"/>
      <dgm:spPr/>
    </dgm:pt>
    <dgm:pt modelId="{4B901A98-0BCE-49B2-9F35-1337D9477ED9}" type="pres">
      <dgm:prSet presAssocID="{47BD5C2D-9D60-4686-A710-822FF3CEB6FE}" presName="parentTextArrow" presStyleLbl="node1" presStyleIdx="3" presStyleCnt="5"/>
      <dgm:spPr/>
    </dgm:pt>
    <dgm:pt modelId="{3D95B931-9440-4A7E-975C-359BDB667D1B}" type="pres">
      <dgm:prSet presAssocID="{47BD5C2D-9D60-4686-A710-822FF3CEB6FE}" presName="arrow" presStyleLbl="node1" presStyleIdx="4" presStyleCnt="5"/>
      <dgm:spPr/>
    </dgm:pt>
    <dgm:pt modelId="{FBFE6E6D-B86A-43F7-8002-CB63842EB0F1}" type="pres">
      <dgm:prSet presAssocID="{47BD5C2D-9D60-4686-A710-822FF3CEB6FE}" presName="descendantArrow" presStyleCnt="0"/>
      <dgm:spPr/>
    </dgm:pt>
    <dgm:pt modelId="{C29A6051-8446-45D4-ADEB-7F2C0E9F074E}" type="pres">
      <dgm:prSet presAssocID="{7536D6BD-8F3B-4827-9A5D-933308F47A45}" presName="childTextArrow" presStyleLbl="fgAccFollowNode1" presStyleIdx="6" presStyleCnt="8">
        <dgm:presLayoutVars>
          <dgm:bulletEnabled val="1"/>
        </dgm:presLayoutVars>
      </dgm:prSet>
      <dgm:spPr/>
    </dgm:pt>
    <dgm:pt modelId="{85C58496-AB74-40E8-8913-AA07DC26E32A}" type="pres">
      <dgm:prSet presAssocID="{DA8625F1-0118-41B8-BF76-E8913E84B092}" presName="childTextArrow" presStyleLbl="fgAccFollowNode1" presStyleIdx="7" presStyleCnt="8">
        <dgm:presLayoutVars>
          <dgm:bulletEnabled val="1"/>
        </dgm:presLayoutVars>
      </dgm:prSet>
      <dgm:spPr/>
    </dgm:pt>
  </dgm:ptLst>
  <dgm:cxnLst>
    <dgm:cxn modelId="{773A9310-FB3F-4FD9-B727-454C0375B9D4}" srcId="{54CC67D5-9E76-4909-B56E-FB119A9A8F7E}" destId="{47BD5C2D-9D60-4686-A710-822FF3CEB6FE}" srcOrd="0" destOrd="0" parTransId="{2D8AC4A1-63AA-4D9A-981B-54A6704F6F54}" sibTransId="{7C35FD02-C618-40A3-B84E-904F4C2B3FF8}"/>
    <dgm:cxn modelId="{E3E11521-10B9-4DEB-9740-B4CA68A11936}" srcId="{607293CF-EC23-4D91-977A-92AB9C4C72ED}" destId="{EAC31043-0657-4767-B0D6-186367EB863E}" srcOrd="0" destOrd="0" parTransId="{BBE730BD-E40D-4832-AB02-4925F37FE973}" sibTransId="{169FAE7A-8C1C-44E3-A5F8-502CB4A6DDDE}"/>
    <dgm:cxn modelId="{72480C22-97C5-4BCA-918C-6C8DE558A359}" type="presOf" srcId="{AB0C391D-106A-42C4-89FA-24D136853EEF}" destId="{98DA052B-B308-4667-8F73-9A8B44D2BF52}" srcOrd="0" destOrd="0" presId="urn:microsoft.com/office/officeart/2005/8/layout/process4"/>
    <dgm:cxn modelId="{9A836428-F61B-410B-B389-5BA05344329C}" type="presOf" srcId="{DA8625F1-0118-41B8-BF76-E8913E84B092}" destId="{85C58496-AB74-40E8-8913-AA07DC26E32A}" srcOrd="0" destOrd="0" presId="urn:microsoft.com/office/officeart/2005/8/layout/process4"/>
    <dgm:cxn modelId="{1AB5382B-316E-4308-A292-8467D14FADC5}" srcId="{80CDF09F-79A3-4616-866B-662DDD5E9EED}" destId="{E19257FE-E254-4AFF-91CA-E0B387B2B6C1}" srcOrd="0" destOrd="0" parTransId="{8BA04138-0726-4927-9DDF-682A8CFB5B04}" sibTransId="{4912F955-A961-4A32-BE65-263C683812C4}"/>
    <dgm:cxn modelId="{2462002E-EC81-4920-8614-546AE065F380}" type="presOf" srcId="{97EE43E9-4B5A-44E9-8FC5-BE553114F481}" destId="{72BF2204-15EB-48C1-94E5-2CD5EC195712}" srcOrd="0" destOrd="0" presId="urn:microsoft.com/office/officeart/2005/8/layout/process4"/>
    <dgm:cxn modelId="{D463882E-DFD9-4452-88D1-C86AD0531421}" srcId="{47BD5C2D-9D60-4686-A710-822FF3CEB6FE}" destId="{7536D6BD-8F3B-4827-9A5D-933308F47A45}" srcOrd="0" destOrd="0" parTransId="{B4EE425F-B153-4F99-90AC-45588F79B71E}" sibTransId="{4BC47B1A-C47D-40C8-9280-2DD4B71FCDB5}"/>
    <dgm:cxn modelId="{62447137-CC44-490A-991B-9B4297F54CAE}" srcId="{54CC67D5-9E76-4909-B56E-FB119A9A8F7E}" destId="{607293CF-EC23-4D91-977A-92AB9C4C72ED}" srcOrd="2" destOrd="0" parTransId="{527DFAE0-0AD7-470F-A423-E4171EB3D14F}" sibTransId="{D0AC6FCE-087D-4EB7-A229-5949F486DCDE}"/>
    <dgm:cxn modelId="{23344F39-1DD0-4BB4-A980-6679E7C10C30}" type="presOf" srcId="{E19257FE-E254-4AFF-91CA-E0B387B2B6C1}" destId="{08D75846-6281-461E-BDED-209BA8683A39}" srcOrd="0" destOrd="0" presId="urn:microsoft.com/office/officeart/2005/8/layout/process4"/>
    <dgm:cxn modelId="{3403FE39-E04F-49C3-B24E-87D4923E5C5B}" type="presOf" srcId="{C6CBBA18-8528-45D5-B76F-C0F13DBD3581}" destId="{ECC4CAAA-0E76-4A12-A504-088DCF5D4ACE}" srcOrd="0" destOrd="0" presId="urn:microsoft.com/office/officeart/2005/8/layout/process4"/>
    <dgm:cxn modelId="{6F8B5D3B-3264-4366-9C4F-4154B859B489}" srcId="{07129E13-ADCB-40AF-8930-7C2E724D2138}" destId="{8B7BEB6D-D3DC-44F3-A4B8-CB0A452CD631}" srcOrd="0" destOrd="0" parTransId="{AB41BB22-F8B2-4609-873D-063A35E58C16}" sibTransId="{F376E6F4-D2D3-4AE3-8BD2-0FD1475F9175}"/>
    <dgm:cxn modelId="{F8AA5A3C-0248-4BFF-8F7F-A186EA9A23C1}" type="presOf" srcId="{07129E13-ADCB-40AF-8930-7C2E724D2138}" destId="{D5DDF1C2-F9BB-4070-B0C5-0958CE11A677}" srcOrd="0" destOrd="0" presId="urn:microsoft.com/office/officeart/2005/8/layout/process4"/>
    <dgm:cxn modelId="{87AA1468-431F-4FD8-8877-FAC859203236}" type="presOf" srcId="{607293CF-EC23-4D91-977A-92AB9C4C72ED}" destId="{75233DDA-E84A-4481-B9FD-74671D46CE5E}" srcOrd="1" destOrd="0" presId="urn:microsoft.com/office/officeart/2005/8/layout/process4"/>
    <dgm:cxn modelId="{361F6A6B-4E9D-4FFC-8CD9-B65EC2EB348D}" type="presOf" srcId="{607293CF-EC23-4D91-977A-92AB9C4C72ED}" destId="{9FB67134-CCC6-41CD-8DE8-0DF5F9BE818B}" srcOrd="0" destOrd="0" presId="urn:microsoft.com/office/officeart/2005/8/layout/process4"/>
    <dgm:cxn modelId="{DB2BCC4C-0E79-455D-A87C-E3B01A04DCFB}" type="presOf" srcId="{7536D6BD-8F3B-4827-9A5D-933308F47A45}" destId="{C29A6051-8446-45D4-ADEB-7F2C0E9F074E}" srcOrd="0" destOrd="0" presId="urn:microsoft.com/office/officeart/2005/8/layout/process4"/>
    <dgm:cxn modelId="{F2D40F4F-13B4-4BCF-AC41-8A8BB0EAB7B9}" type="presOf" srcId="{EAC31043-0657-4767-B0D6-186367EB863E}" destId="{787C6BEA-F864-4E59-87D3-D20D0057EBD4}" srcOrd="0" destOrd="0" presId="urn:microsoft.com/office/officeart/2005/8/layout/process4"/>
    <dgm:cxn modelId="{E8B58C53-81AF-4672-BA16-F9918B047524}" type="presOf" srcId="{07129E13-ADCB-40AF-8930-7C2E724D2138}" destId="{E3CC700B-3FC3-4B08-A0E5-7C20114E15ED}" srcOrd="1" destOrd="0" presId="urn:microsoft.com/office/officeart/2005/8/layout/process4"/>
    <dgm:cxn modelId="{23C90474-FF29-461A-BDA3-BA88634D7249}" srcId="{54CC67D5-9E76-4909-B56E-FB119A9A8F7E}" destId="{80CDF09F-79A3-4616-866B-662DDD5E9EED}" srcOrd="3" destOrd="0" parTransId="{68BBBD7B-ED00-49C8-969C-3099C47FE6D6}" sibTransId="{04D840A3-834A-464A-9F96-09D39F2AE67E}"/>
    <dgm:cxn modelId="{5079FC55-9E19-43C3-A8D8-7E23D8959449}" srcId="{80CDF09F-79A3-4616-866B-662DDD5E9EED}" destId="{C6CBBA18-8528-45D5-B76F-C0F13DBD3581}" srcOrd="1" destOrd="0" parTransId="{90D4473B-AD7B-44F1-926C-28D3C3C46C34}" sibTransId="{CCD2142B-88B2-43FE-BCEB-8E6E71D588A8}"/>
    <dgm:cxn modelId="{E85FF458-919B-4D95-85C2-E7FD43CD1DE3}" type="presOf" srcId="{47BD5C2D-9D60-4686-A710-822FF3CEB6FE}" destId="{3D95B931-9440-4A7E-975C-359BDB667D1B}" srcOrd="1" destOrd="0" presId="urn:microsoft.com/office/officeart/2005/8/layout/process4"/>
    <dgm:cxn modelId="{E877357C-5FBD-408A-969C-01972E9CFFFC}" srcId="{54CC67D5-9E76-4909-B56E-FB119A9A8F7E}" destId="{AB0C391D-106A-42C4-89FA-24D136853EEF}" srcOrd="4" destOrd="0" parTransId="{445BAB4E-579E-4205-A4BB-9A2577ED7670}" sibTransId="{46E64777-EB6B-48C8-B54F-0AD0C4FF452A}"/>
    <dgm:cxn modelId="{0DBA538A-DCFC-4DEB-A807-1B1438BC486C}" type="presOf" srcId="{80CDF09F-79A3-4616-866B-662DDD5E9EED}" destId="{2158E2DB-19B1-465A-9533-4CDF152C9E35}" srcOrd="0" destOrd="0" presId="urn:microsoft.com/office/officeart/2005/8/layout/process4"/>
    <dgm:cxn modelId="{716659AD-1C7E-4B55-A75E-1EB82C04D6A5}" srcId="{607293CF-EC23-4D91-977A-92AB9C4C72ED}" destId="{B7DC36E0-0FD0-4EC6-9C0F-B00F4703BBE7}" srcOrd="1" destOrd="0" parTransId="{A9AB079E-4DBF-4F54-911D-4F191E3EC7FD}" sibTransId="{E4BCCAF7-EA99-494A-A3DE-66A8491A5664}"/>
    <dgm:cxn modelId="{624282C1-B709-4E71-901C-62739F7D0062}" type="presOf" srcId="{80CDF09F-79A3-4616-866B-662DDD5E9EED}" destId="{B5E1DD27-5332-4AA0-810A-F9E9B5AB5242}" srcOrd="1" destOrd="0" presId="urn:microsoft.com/office/officeart/2005/8/layout/process4"/>
    <dgm:cxn modelId="{BEE063C6-2E3A-4534-8FDB-7548DDC32F3C}" type="presOf" srcId="{8B7BEB6D-D3DC-44F3-A4B8-CB0A452CD631}" destId="{664A2A78-5E9B-4318-BE43-D1219A422362}" srcOrd="0" destOrd="0" presId="urn:microsoft.com/office/officeart/2005/8/layout/process4"/>
    <dgm:cxn modelId="{934220C7-A4BF-4CF4-AE4D-46B98D62FF80}" type="presOf" srcId="{54CC67D5-9E76-4909-B56E-FB119A9A8F7E}" destId="{889DD7A2-BE34-4B60-B607-D72CC7B92A1F}" srcOrd="0" destOrd="0" presId="urn:microsoft.com/office/officeart/2005/8/layout/process4"/>
    <dgm:cxn modelId="{B038BACA-1618-4942-998E-453CCEE01458}" type="presOf" srcId="{B7DC36E0-0FD0-4EC6-9C0F-B00F4703BBE7}" destId="{F6741881-862C-48A3-8C04-A94F866F8FB7}" srcOrd="0" destOrd="0" presId="urn:microsoft.com/office/officeart/2005/8/layout/process4"/>
    <dgm:cxn modelId="{EE41F2CB-1360-42C6-82E1-26C5B7F10428}" srcId="{54CC67D5-9E76-4909-B56E-FB119A9A8F7E}" destId="{07129E13-ADCB-40AF-8930-7C2E724D2138}" srcOrd="1" destOrd="0" parTransId="{6AEA2A10-DFC8-4DBE-846E-7C2469E8F41B}" sibTransId="{1130F077-D1EF-4044-B0FF-BDE24AEAA6EB}"/>
    <dgm:cxn modelId="{800ADDD6-29CB-485A-8CC4-A5EA8C9BC347}" type="presOf" srcId="{47BD5C2D-9D60-4686-A710-822FF3CEB6FE}" destId="{4B901A98-0BCE-49B2-9F35-1337D9477ED9}" srcOrd="0" destOrd="0" presId="urn:microsoft.com/office/officeart/2005/8/layout/process4"/>
    <dgm:cxn modelId="{0AC3D7EB-046C-4C12-8CD1-512405E4E388}" srcId="{47BD5C2D-9D60-4686-A710-822FF3CEB6FE}" destId="{DA8625F1-0118-41B8-BF76-E8913E84B092}" srcOrd="1" destOrd="0" parTransId="{B1E9B306-2708-4338-8F39-8FBB91A4DBAF}" sibTransId="{B0B3EEA2-BC2E-44E3-9D57-31038E52A1E6}"/>
    <dgm:cxn modelId="{F36100ED-3B1D-497F-88CF-F531DB02B07C}" srcId="{07129E13-ADCB-40AF-8930-7C2E724D2138}" destId="{97EE43E9-4B5A-44E9-8FC5-BE553114F481}" srcOrd="1" destOrd="0" parTransId="{C348DAEC-4B71-4A0F-B13B-C1A1B9C66E23}" sibTransId="{15C72BFD-2042-4427-B556-1CC771678CA7}"/>
    <dgm:cxn modelId="{02BA9367-F47A-4BF8-AAEE-7332C7AD5353}" type="presParOf" srcId="{889DD7A2-BE34-4B60-B607-D72CC7B92A1F}" destId="{6ABC3761-481F-4B75-8EB7-56CDFB3F7F10}" srcOrd="0" destOrd="0" presId="urn:microsoft.com/office/officeart/2005/8/layout/process4"/>
    <dgm:cxn modelId="{1E8DBEE8-87C2-428C-8B11-D9A9B014A227}" type="presParOf" srcId="{6ABC3761-481F-4B75-8EB7-56CDFB3F7F10}" destId="{98DA052B-B308-4667-8F73-9A8B44D2BF52}" srcOrd="0" destOrd="0" presId="urn:microsoft.com/office/officeart/2005/8/layout/process4"/>
    <dgm:cxn modelId="{3F6DBA79-6CE0-47AB-A53B-B03E8C0A99C7}" type="presParOf" srcId="{889DD7A2-BE34-4B60-B607-D72CC7B92A1F}" destId="{1701283B-4804-4287-856F-515948779104}" srcOrd="1" destOrd="0" presId="urn:microsoft.com/office/officeart/2005/8/layout/process4"/>
    <dgm:cxn modelId="{CB1BBF3B-FD01-4B12-A3B6-A4A643D67BE4}" type="presParOf" srcId="{889DD7A2-BE34-4B60-B607-D72CC7B92A1F}" destId="{AC9529E1-CBC9-45BC-89B9-9106AF311021}" srcOrd="2" destOrd="0" presId="urn:microsoft.com/office/officeart/2005/8/layout/process4"/>
    <dgm:cxn modelId="{62B12A3F-D4B1-43F8-AAC8-221291737BDA}" type="presParOf" srcId="{AC9529E1-CBC9-45BC-89B9-9106AF311021}" destId="{2158E2DB-19B1-465A-9533-4CDF152C9E35}" srcOrd="0" destOrd="0" presId="urn:microsoft.com/office/officeart/2005/8/layout/process4"/>
    <dgm:cxn modelId="{4BE6F6B7-F8CB-44A5-B141-4C1034A140A7}" type="presParOf" srcId="{AC9529E1-CBC9-45BC-89B9-9106AF311021}" destId="{B5E1DD27-5332-4AA0-810A-F9E9B5AB5242}" srcOrd="1" destOrd="0" presId="urn:microsoft.com/office/officeart/2005/8/layout/process4"/>
    <dgm:cxn modelId="{C3975EE9-DFFE-40D3-86CB-512383230AA0}" type="presParOf" srcId="{AC9529E1-CBC9-45BC-89B9-9106AF311021}" destId="{27B87C65-7F8D-48CA-A299-3707183FEF50}" srcOrd="2" destOrd="0" presId="urn:microsoft.com/office/officeart/2005/8/layout/process4"/>
    <dgm:cxn modelId="{E63DA0B0-1758-4654-BF9F-EB1464EB7CDA}" type="presParOf" srcId="{27B87C65-7F8D-48CA-A299-3707183FEF50}" destId="{08D75846-6281-461E-BDED-209BA8683A39}" srcOrd="0" destOrd="0" presId="urn:microsoft.com/office/officeart/2005/8/layout/process4"/>
    <dgm:cxn modelId="{CD4202F6-9480-4079-A5E8-49912E6102A6}" type="presParOf" srcId="{27B87C65-7F8D-48CA-A299-3707183FEF50}" destId="{ECC4CAAA-0E76-4A12-A504-088DCF5D4ACE}" srcOrd="1" destOrd="0" presId="urn:microsoft.com/office/officeart/2005/8/layout/process4"/>
    <dgm:cxn modelId="{A1061DBF-F019-4016-AF96-F3B90B495B65}" type="presParOf" srcId="{889DD7A2-BE34-4B60-B607-D72CC7B92A1F}" destId="{7781156B-2909-42D5-854D-6308C50EEFAF}" srcOrd="3" destOrd="0" presId="urn:microsoft.com/office/officeart/2005/8/layout/process4"/>
    <dgm:cxn modelId="{984E3A11-BA46-47C9-BBE9-D4B3E5797423}" type="presParOf" srcId="{889DD7A2-BE34-4B60-B607-D72CC7B92A1F}" destId="{CD3B89A9-E177-4E7E-9190-79655CE523EA}" srcOrd="4" destOrd="0" presId="urn:microsoft.com/office/officeart/2005/8/layout/process4"/>
    <dgm:cxn modelId="{B41932A2-9F12-4C76-B7D0-D6CAD29E5420}" type="presParOf" srcId="{CD3B89A9-E177-4E7E-9190-79655CE523EA}" destId="{9FB67134-CCC6-41CD-8DE8-0DF5F9BE818B}" srcOrd="0" destOrd="0" presId="urn:microsoft.com/office/officeart/2005/8/layout/process4"/>
    <dgm:cxn modelId="{798288D4-EBA8-48E7-A19B-DC19031574A2}" type="presParOf" srcId="{CD3B89A9-E177-4E7E-9190-79655CE523EA}" destId="{75233DDA-E84A-4481-B9FD-74671D46CE5E}" srcOrd="1" destOrd="0" presId="urn:microsoft.com/office/officeart/2005/8/layout/process4"/>
    <dgm:cxn modelId="{C1537A32-0305-4191-972F-71B7F4BEC7B5}" type="presParOf" srcId="{CD3B89A9-E177-4E7E-9190-79655CE523EA}" destId="{A56B7937-ACDF-4137-AA23-C0507643D694}" srcOrd="2" destOrd="0" presId="urn:microsoft.com/office/officeart/2005/8/layout/process4"/>
    <dgm:cxn modelId="{9D6ACCD9-928E-4B81-A4FD-719931B78EEE}" type="presParOf" srcId="{A56B7937-ACDF-4137-AA23-C0507643D694}" destId="{787C6BEA-F864-4E59-87D3-D20D0057EBD4}" srcOrd="0" destOrd="0" presId="urn:microsoft.com/office/officeart/2005/8/layout/process4"/>
    <dgm:cxn modelId="{E7AF38C3-424E-4117-B125-13B17F094632}" type="presParOf" srcId="{A56B7937-ACDF-4137-AA23-C0507643D694}" destId="{F6741881-862C-48A3-8C04-A94F866F8FB7}" srcOrd="1" destOrd="0" presId="urn:microsoft.com/office/officeart/2005/8/layout/process4"/>
    <dgm:cxn modelId="{61476157-B6B0-4300-8A11-9B69206F8C2F}" type="presParOf" srcId="{889DD7A2-BE34-4B60-B607-D72CC7B92A1F}" destId="{2A1482EA-4E8F-4422-B619-ED8B9BBB18D1}" srcOrd="5" destOrd="0" presId="urn:microsoft.com/office/officeart/2005/8/layout/process4"/>
    <dgm:cxn modelId="{5295B799-0612-4AEC-AE2A-F82C002785BF}" type="presParOf" srcId="{889DD7A2-BE34-4B60-B607-D72CC7B92A1F}" destId="{91313DEC-7D71-44AE-87D9-3AE452A22693}" srcOrd="6" destOrd="0" presId="urn:microsoft.com/office/officeart/2005/8/layout/process4"/>
    <dgm:cxn modelId="{425E4784-9801-43AB-B4B7-2CB68F756D05}" type="presParOf" srcId="{91313DEC-7D71-44AE-87D9-3AE452A22693}" destId="{D5DDF1C2-F9BB-4070-B0C5-0958CE11A677}" srcOrd="0" destOrd="0" presId="urn:microsoft.com/office/officeart/2005/8/layout/process4"/>
    <dgm:cxn modelId="{1D6ED0D7-B6FC-474E-A92A-3739E859B11A}" type="presParOf" srcId="{91313DEC-7D71-44AE-87D9-3AE452A22693}" destId="{E3CC700B-3FC3-4B08-A0E5-7C20114E15ED}" srcOrd="1" destOrd="0" presId="urn:microsoft.com/office/officeart/2005/8/layout/process4"/>
    <dgm:cxn modelId="{FBA3B66A-836C-4BFE-9443-D6C46A7B6128}" type="presParOf" srcId="{91313DEC-7D71-44AE-87D9-3AE452A22693}" destId="{0B68D7CE-556E-491A-B46C-177A00F0FE59}" srcOrd="2" destOrd="0" presId="urn:microsoft.com/office/officeart/2005/8/layout/process4"/>
    <dgm:cxn modelId="{08A83BC1-2F05-46E2-8562-22B823ACF55C}" type="presParOf" srcId="{0B68D7CE-556E-491A-B46C-177A00F0FE59}" destId="{664A2A78-5E9B-4318-BE43-D1219A422362}" srcOrd="0" destOrd="0" presId="urn:microsoft.com/office/officeart/2005/8/layout/process4"/>
    <dgm:cxn modelId="{A60FF30D-B6E9-4040-ACA6-44EF76303D55}" type="presParOf" srcId="{0B68D7CE-556E-491A-B46C-177A00F0FE59}" destId="{72BF2204-15EB-48C1-94E5-2CD5EC195712}" srcOrd="1" destOrd="0" presId="urn:microsoft.com/office/officeart/2005/8/layout/process4"/>
    <dgm:cxn modelId="{C873452E-EF14-4DCD-AA40-FE06B60779F0}" type="presParOf" srcId="{889DD7A2-BE34-4B60-B607-D72CC7B92A1F}" destId="{B552EB07-3A30-4CC1-A5F1-E2A973B42F14}" srcOrd="7" destOrd="0" presId="urn:microsoft.com/office/officeart/2005/8/layout/process4"/>
    <dgm:cxn modelId="{932358C6-AA1E-4F76-A70B-373ED6125524}" type="presParOf" srcId="{889DD7A2-BE34-4B60-B607-D72CC7B92A1F}" destId="{E63A2E69-E1CF-4B73-BCA7-CC077AAE69DD}" srcOrd="8" destOrd="0" presId="urn:microsoft.com/office/officeart/2005/8/layout/process4"/>
    <dgm:cxn modelId="{7ABD40F9-68F8-4A56-9B96-F98C371C3A5D}" type="presParOf" srcId="{E63A2E69-E1CF-4B73-BCA7-CC077AAE69DD}" destId="{4B901A98-0BCE-49B2-9F35-1337D9477ED9}" srcOrd="0" destOrd="0" presId="urn:microsoft.com/office/officeart/2005/8/layout/process4"/>
    <dgm:cxn modelId="{AA1918AA-7C40-46B2-9CFD-3BD2D2B3098C}" type="presParOf" srcId="{E63A2E69-E1CF-4B73-BCA7-CC077AAE69DD}" destId="{3D95B931-9440-4A7E-975C-359BDB667D1B}" srcOrd="1" destOrd="0" presId="urn:microsoft.com/office/officeart/2005/8/layout/process4"/>
    <dgm:cxn modelId="{EE856C57-93FC-4E33-813F-845819B97BAF}" type="presParOf" srcId="{E63A2E69-E1CF-4B73-BCA7-CC077AAE69DD}" destId="{FBFE6E6D-B86A-43F7-8002-CB63842EB0F1}" srcOrd="2" destOrd="0" presId="urn:microsoft.com/office/officeart/2005/8/layout/process4"/>
    <dgm:cxn modelId="{1BB9F500-04BF-4E6F-A06F-C4ED11599531}" type="presParOf" srcId="{FBFE6E6D-B86A-43F7-8002-CB63842EB0F1}" destId="{C29A6051-8446-45D4-ADEB-7F2C0E9F074E}" srcOrd="0" destOrd="0" presId="urn:microsoft.com/office/officeart/2005/8/layout/process4"/>
    <dgm:cxn modelId="{FC930593-6D2C-45F9-B87F-D64DA8012603}" type="presParOf" srcId="{FBFE6E6D-B86A-43F7-8002-CB63842EB0F1}" destId="{85C58496-AB74-40E8-8913-AA07DC26E32A}" srcOrd="1"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E7A90-69F6-4A1A-800B-9DF6E2D32A96}">
      <dsp:nvSpPr>
        <dsp:cNvPr id="0" name=""/>
        <dsp:cNvSpPr/>
      </dsp:nvSpPr>
      <dsp:spPr>
        <a:xfrm>
          <a:off x="3212914" y="2723016"/>
          <a:ext cx="2725081" cy="2568519"/>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Flota de Vehículos</a:t>
          </a:r>
        </a:p>
      </dsp:txBody>
      <dsp:txXfrm>
        <a:off x="3611993" y="3099167"/>
        <a:ext cx="1926923" cy="1816217"/>
      </dsp:txXfrm>
    </dsp:sp>
    <dsp:sp modelId="{296B2959-2830-462E-A8C7-519530E7C2F2}">
      <dsp:nvSpPr>
        <dsp:cNvPr id="0" name=""/>
        <dsp:cNvSpPr/>
      </dsp:nvSpPr>
      <dsp:spPr>
        <a:xfrm rot="16463807">
          <a:off x="4529813" y="2111146"/>
          <a:ext cx="335304"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4576253" y="2285012"/>
        <a:ext cx="234713" cy="371157"/>
      </dsp:txXfrm>
    </dsp:sp>
    <dsp:sp modelId="{D8AF4E4E-A0DD-46ED-B632-C38E2C94BBB9}">
      <dsp:nvSpPr>
        <dsp:cNvPr id="0" name=""/>
        <dsp:cNvSpPr/>
      </dsp:nvSpPr>
      <dsp:spPr>
        <a:xfrm>
          <a:off x="3619579" y="-106649"/>
          <a:ext cx="2374840" cy="2205036"/>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Inspección técnica de vehículos</a:t>
          </a:r>
        </a:p>
      </dsp:txBody>
      <dsp:txXfrm>
        <a:off x="3967366" y="216271"/>
        <a:ext cx="1679266" cy="1559196"/>
      </dsp:txXfrm>
    </dsp:sp>
    <dsp:sp modelId="{91A4A314-39BA-442E-BECD-8D0E1910EF0B}">
      <dsp:nvSpPr>
        <dsp:cNvPr id="0" name=""/>
        <dsp:cNvSpPr/>
      </dsp:nvSpPr>
      <dsp:spPr>
        <a:xfrm rot="19989513">
          <a:off x="5939734" y="2876633"/>
          <a:ext cx="517581"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5948099" y="3035407"/>
        <a:ext cx="362307" cy="371157"/>
      </dsp:txXfrm>
    </dsp:sp>
    <dsp:sp modelId="{E47E87AF-BB79-45AC-9382-BBAB801FA31B}">
      <dsp:nvSpPr>
        <dsp:cNvPr id="0" name=""/>
        <dsp:cNvSpPr/>
      </dsp:nvSpPr>
      <dsp:spPr>
        <a:xfrm>
          <a:off x="6517811" y="1461388"/>
          <a:ext cx="2163190" cy="203126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Alertas</a:t>
          </a:r>
        </a:p>
      </dsp:txBody>
      <dsp:txXfrm>
        <a:off x="6834603" y="1758860"/>
        <a:ext cx="1529606" cy="1436321"/>
      </dsp:txXfrm>
    </dsp:sp>
    <dsp:sp modelId="{8DFD7F38-9AEA-4EE0-B675-7C28CFEAF5A2}">
      <dsp:nvSpPr>
        <dsp:cNvPr id="0" name=""/>
        <dsp:cNvSpPr/>
      </dsp:nvSpPr>
      <dsp:spPr>
        <a:xfrm rot="1300543">
          <a:off x="5945264" y="4307262"/>
          <a:ext cx="326288"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a:off x="5948725" y="4412904"/>
        <a:ext cx="228402" cy="371157"/>
      </dsp:txXfrm>
    </dsp:sp>
    <dsp:sp modelId="{8C0F402F-C716-4B4A-B5F8-75D2E1868AFA}">
      <dsp:nvSpPr>
        <dsp:cNvPr id="0" name=""/>
        <dsp:cNvSpPr/>
      </dsp:nvSpPr>
      <dsp:spPr>
        <a:xfrm>
          <a:off x="6282646" y="4209744"/>
          <a:ext cx="2332994" cy="1879400"/>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Empleados</a:t>
          </a:r>
        </a:p>
      </dsp:txBody>
      <dsp:txXfrm>
        <a:off x="6624305" y="4484976"/>
        <a:ext cx="1649676" cy="1328936"/>
      </dsp:txXfrm>
    </dsp:sp>
    <dsp:sp modelId="{A50EB428-C89A-4FB7-BEE6-26083D606D9E}">
      <dsp:nvSpPr>
        <dsp:cNvPr id="0" name=""/>
        <dsp:cNvSpPr/>
      </dsp:nvSpPr>
      <dsp:spPr>
        <a:xfrm rot="9193356">
          <a:off x="2909834" y="4449542"/>
          <a:ext cx="352638"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rot="10800000">
        <a:off x="3009953" y="4549430"/>
        <a:ext cx="246847" cy="371157"/>
      </dsp:txXfrm>
    </dsp:sp>
    <dsp:sp modelId="{56A9869B-1A6B-408D-AD61-4321C988DD5C}">
      <dsp:nvSpPr>
        <dsp:cNvPr id="0" name=""/>
        <dsp:cNvSpPr/>
      </dsp:nvSpPr>
      <dsp:spPr>
        <a:xfrm>
          <a:off x="1058396" y="4413359"/>
          <a:ext cx="1819397" cy="18193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Servicios</a:t>
          </a:r>
        </a:p>
      </dsp:txBody>
      <dsp:txXfrm>
        <a:off x="1324841" y="4679804"/>
        <a:ext cx="1286507" cy="1286507"/>
      </dsp:txXfrm>
    </dsp:sp>
    <dsp:sp modelId="{E2459BC7-DB7C-4F8A-BAD7-CC8CDF90CEDF}">
      <dsp:nvSpPr>
        <dsp:cNvPr id="0" name=""/>
        <dsp:cNvSpPr/>
      </dsp:nvSpPr>
      <dsp:spPr>
        <a:xfrm rot="12669538">
          <a:off x="2797575" y="2771681"/>
          <a:ext cx="491810" cy="6185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s-ES" sz="2400" kern="1200"/>
        </a:p>
      </dsp:txBody>
      <dsp:txXfrm rot="10800000">
        <a:off x="2934475" y="2933570"/>
        <a:ext cx="344267" cy="371157"/>
      </dsp:txXfrm>
    </dsp:sp>
    <dsp:sp modelId="{911D8FAC-85D0-4F6C-9017-23EB5704797B}">
      <dsp:nvSpPr>
        <dsp:cNvPr id="0" name=""/>
        <dsp:cNvSpPr/>
      </dsp:nvSpPr>
      <dsp:spPr>
        <a:xfrm>
          <a:off x="503165" y="1128886"/>
          <a:ext cx="2307322" cy="22273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s-ES" sz="2400" kern="1200" dirty="0"/>
            <a:t>Datos</a:t>
          </a:r>
        </a:p>
        <a:p>
          <a:pPr marL="0" lvl="0" indent="0" algn="ctr" defTabSz="1066800">
            <a:lnSpc>
              <a:spcPct val="90000"/>
            </a:lnSpc>
            <a:spcBef>
              <a:spcPct val="0"/>
            </a:spcBef>
            <a:spcAft>
              <a:spcPct val="35000"/>
            </a:spcAft>
            <a:buNone/>
          </a:pPr>
          <a:r>
            <a:rPr lang="es-ES" sz="2400" kern="1200" dirty="0"/>
            <a:t> de Vehículos</a:t>
          </a:r>
        </a:p>
      </dsp:txBody>
      <dsp:txXfrm>
        <a:off x="841064" y="1455070"/>
        <a:ext cx="1631524" cy="15749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87001-57BB-4843-8437-696BD2126AB6}">
      <dsp:nvSpPr>
        <dsp:cNvPr id="0" name=""/>
        <dsp:cNvSpPr/>
      </dsp:nvSpPr>
      <dsp:spPr>
        <a:xfrm>
          <a:off x="0" y="325642"/>
          <a:ext cx="5484360" cy="399262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5647" tIns="1353820" rIns="425647" bIns="199136" numCol="1" spcCol="1270" anchor="t" anchorCtr="0">
          <a:noAutofit/>
        </a:bodyPr>
        <a:lstStyle/>
        <a:p>
          <a:pPr marL="285750" lvl="1" indent="-285750" algn="l" defTabSz="1244600">
            <a:lnSpc>
              <a:spcPct val="90000"/>
            </a:lnSpc>
            <a:spcBef>
              <a:spcPct val="0"/>
            </a:spcBef>
            <a:spcAft>
              <a:spcPct val="15000"/>
            </a:spcAft>
            <a:buChar char="•"/>
          </a:pPr>
          <a:r>
            <a:rPr lang="es-ES" sz="2800" kern="1200" dirty="0"/>
            <a:t>Datos digitalizados y no en papel</a:t>
          </a:r>
        </a:p>
        <a:p>
          <a:pPr marL="285750" lvl="1" indent="-285750" algn="l" defTabSz="1244600">
            <a:lnSpc>
              <a:spcPct val="90000"/>
            </a:lnSpc>
            <a:spcBef>
              <a:spcPct val="0"/>
            </a:spcBef>
            <a:spcAft>
              <a:spcPct val="15000"/>
            </a:spcAft>
            <a:buChar char="•"/>
          </a:pPr>
          <a:r>
            <a:rPr lang="es-ES" sz="2800" kern="1200" dirty="0"/>
            <a:t>Disponibilidad y movilidad</a:t>
          </a:r>
        </a:p>
        <a:p>
          <a:pPr marL="285750" lvl="1" indent="-285750" algn="l" defTabSz="1244600">
            <a:lnSpc>
              <a:spcPct val="90000"/>
            </a:lnSpc>
            <a:spcBef>
              <a:spcPct val="0"/>
            </a:spcBef>
            <a:spcAft>
              <a:spcPct val="15000"/>
            </a:spcAft>
            <a:buChar char="•"/>
          </a:pPr>
          <a:r>
            <a:rPr lang="es-ES" sz="2800" kern="1200" dirty="0"/>
            <a:t>Escalabilidad de la base de datos</a:t>
          </a:r>
        </a:p>
        <a:p>
          <a:pPr marL="285750" lvl="1" indent="-285750" algn="l" defTabSz="1244600">
            <a:lnSpc>
              <a:spcPct val="90000"/>
            </a:lnSpc>
            <a:spcBef>
              <a:spcPct val="0"/>
            </a:spcBef>
            <a:spcAft>
              <a:spcPct val="15000"/>
            </a:spcAft>
            <a:buChar char="•"/>
          </a:pPr>
          <a:r>
            <a:rPr lang="es-ES" sz="2800" kern="1200" dirty="0"/>
            <a:t>Seguridad de acceso</a:t>
          </a:r>
        </a:p>
      </dsp:txBody>
      <dsp:txXfrm>
        <a:off x="0" y="325642"/>
        <a:ext cx="5484360" cy="3992625"/>
      </dsp:txXfrm>
    </dsp:sp>
    <dsp:sp modelId="{81C6190D-7A78-4CE3-9809-8C17C54BA73E}">
      <dsp:nvSpPr>
        <dsp:cNvPr id="0" name=""/>
        <dsp:cNvSpPr/>
      </dsp:nvSpPr>
      <dsp:spPr>
        <a:xfrm>
          <a:off x="350659" y="131680"/>
          <a:ext cx="4489080" cy="72045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107" tIns="0" rIns="145107" bIns="0" numCol="1" spcCol="1270" anchor="ctr" anchorCtr="0">
          <a:noAutofit/>
        </a:bodyPr>
        <a:lstStyle/>
        <a:p>
          <a:pPr marL="0" lvl="0" indent="0" algn="l" defTabSz="1244600">
            <a:lnSpc>
              <a:spcPct val="90000"/>
            </a:lnSpc>
            <a:spcBef>
              <a:spcPct val="0"/>
            </a:spcBef>
            <a:spcAft>
              <a:spcPct val="35000"/>
            </a:spcAft>
            <a:buNone/>
          </a:pPr>
          <a:r>
            <a:rPr lang="es-ES" sz="2800" kern="1200" dirty="0"/>
            <a:t>Generales</a:t>
          </a:r>
        </a:p>
      </dsp:txBody>
      <dsp:txXfrm>
        <a:off x="385829" y="166850"/>
        <a:ext cx="4418740" cy="6501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787001-57BB-4843-8437-696BD2126AB6}">
      <dsp:nvSpPr>
        <dsp:cNvPr id="0" name=""/>
        <dsp:cNvSpPr/>
      </dsp:nvSpPr>
      <dsp:spPr>
        <a:xfrm>
          <a:off x="0" y="181327"/>
          <a:ext cx="5484360" cy="4284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5647" tIns="833120" rIns="425647" bIns="199136" numCol="1" spcCol="1270" anchor="t" anchorCtr="0">
          <a:noAutofit/>
        </a:bodyPr>
        <a:lstStyle/>
        <a:p>
          <a:pPr marL="285750" lvl="1" indent="-285750" algn="l" defTabSz="1244600">
            <a:lnSpc>
              <a:spcPct val="90000"/>
            </a:lnSpc>
            <a:spcBef>
              <a:spcPct val="0"/>
            </a:spcBef>
            <a:spcAft>
              <a:spcPct val="15000"/>
            </a:spcAft>
            <a:buChar char="•"/>
          </a:pPr>
          <a:r>
            <a:rPr lang="es-ES" sz="2800" kern="1200" dirty="0"/>
            <a:t>Base de datos en tiempo real online</a:t>
          </a:r>
        </a:p>
        <a:p>
          <a:pPr marL="285750" lvl="1" indent="-285750" algn="l" defTabSz="1244600">
            <a:lnSpc>
              <a:spcPct val="90000"/>
            </a:lnSpc>
            <a:spcBef>
              <a:spcPct val="0"/>
            </a:spcBef>
            <a:spcAft>
              <a:spcPct val="15000"/>
            </a:spcAft>
            <a:buChar char="•"/>
          </a:pPr>
          <a:r>
            <a:rPr lang="es-ES" sz="2800" kern="1200" dirty="0"/>
            <a:t>Alta usabilidad</a:t>
          </a:r>
        </a:p>
        <a:p>
          <a:pPr marL="285750" lvl="1" indent="-285750" algn="l" defTabSz="1244600">
            <a:lnSpc>
              <a:spcPct val="90000"/>
            </a:lnSpc>
            <a:spcBef>
              <a:spcPct val="0"/>
            </a:spcBef>
            <a:spcAft>
              <a:spcPct val="15000"/>
            </a:spcAft>
            <a:buChar char="•"/>
          </a:pPr>
          <a:r>
            <a:rPr lang="es-ES" sz="2800" kern="1200" dirty="0"/>
            <a:t>Alertas y avisos</a:t>
          </a:r>
        </a:p>
        <a:p>
          <a:pPr marL="285750" lvl="1" indent="-285750" algn="l" defTabSz="1244600">
            <a:lnSpc>
              <a:spcPct val="90000"/>
            </a:lnSpc>
            <a:spcBef>
              <a:spcPct val="0"/>
            </a:spcBef>
            <a:spcAft>
              <a:spcPct val="15000"/>
            </a:spcAft>
            <a:buChar char="•"/>
          </a:pPr>
          <a:r>
            <a:rPr lang="es-ES" sz="2800" kern="1200" dirty="0"/>
            <a:t>Listados de vehículos, ITV, personal, servicios e inventario con buscador</a:t>
          </a:r>
        </a:p>
        <a:p>
          <a:pPr marL="285750" lvl="1" indent="-285750" algn="l" defTabSz="1244600">
            <a:lnSpc>
              <a:spcPct val="90000"/>
            </a:lnSpc>
            <a:spcBef>
              <a:spcPct val="0"/>
            </a:spcBef>
            <a:spcAft>
              <a:spcPct val="15000"/>
            </a:spcAft>
            <a:buChar char="•"/>
          </a:pPr>
          <a:r>
            <a:rPr lang="es-ES" sz="2800" kern="1200" dirty="0"/>
            <a:t>Seguridad de acceso</a:t>
          </a:r>
        </a:p>
      </dsp:txBody>
      <dsp:txXfrm>
        <a:off x="0" y="181327"/>
        <a:ext cx="5484360" cy="4284000"/>
      </dsp:txXfrm>
    </dsp:sp>
    <dsp:sp modelId="{81C6190D-7A78-4CE3-9809-8C17C54BA73E}">
      <dsp:nvSpPr>
        <dsp:cNvPr id="0" name=""/>
        <dsp:cNvSpPr/>
      </dsp:nvSpPr>
      <dsp:spPr>
        <a:xfrm>
          <a:off x="373846" y="0"/>
          <a:ext cx="4489080" cy="75821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107" tIns="0" rIns="145107" bIns="0" numCol="1" spcCol="1270" anchor="ctr" anchorCtr="0">
          <a:noAutofit/>
        </a:bodyPr>
        <a:lstStyle/>
        <a:p>
          <a:pPr marL="0" lvl="0" indent="0" algn="l" defTabSz="1244600">
            <a:lnSpc>
              <a:spcPct val="90000"/>
            </a:lnSpc>
            <a:spcBef>
              <a:spcPct val="0"/>
            </a:spcBef>
            <a:spcAft>
              <a:spcPct val="35000"/>
            </a:spcAft>
            <a:buNone/>
          </a:pPr>
          <a:r>
            <a:rPr lang="es-ES" sz="2800" kern="1200" dirty="0"/>
            <a:t>Específicos</a:t>
          </a:r>
        </a:p>
      </dsp:txBody>
      <dsp:txXfrm>
        <a:off x="410859" y="37013"/>
        <a:ext cx="4415054" cy="6841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DA052B-B308-4667-8F73-9A8B44D2BF52}">
      <dsp:nvSpPr>
        <dsp:cNvPr id="0" name=""/>
        <dsp:cNvSpPr/>
      </dsp:nvSpPr>
      <dsp:spPr>
        <a:xfrm>
          <a:off x="0" y="5317169"/>
          <a:ext cx="8906076" cy="87232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s-ES" sz="2400" kern="1200" dirty="0"/>
            <a:t>Cierre</a:t>
          </a:r>
        </a:p>
      </dsp:txBody>
      <dsp:txXfrm>
        <a:off x="0" y="5317169"/>
        <a:ext cx="8906076" cy="872325"/>
      </dsp:txXfrm>
    </dsp:sp>
    <dsp:sp modelId="{B5E1DD27-5332-4AA0-810A-F9E9B5AB5242}">
      <dsp:nvSpPr>
        <dsp:cNvPr id="0" name=""/>
        <dsp:cNvSpPr/>
      </dsp:nvSpPr>
      <dsp:spPr>
        <a:xfrm rot="10800000">
          <a:off x="0" y="3988617"/>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Supervisión</a:t>
          </a:r>
        </a:p>
      </dsp:txBody>
      <dsp:txXfrm rot="-10800000">
        <a:off x="0" y="3988617"/>
        <a:ext cx="8906076" cy="470914"/>
      </dsp:txXfrm>
    </dsp:sp>
    <dsp:sp modelId="{08D75846-6281-461E-BDED-209BA8683A39}">
      <dsp:nvSpPr>
        <dsp:cNvPr id="0" name=""/>
        <dsp:cNvSpPr/>
      </dsp:nvSpPr>
      <dsp:spPr>
        <a:xfrm>
          <a:off x="0" y="4459532"/>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s-ES" sz="2800" kern="1200" dirty="0"/>
            <a:t>Revisión de plazos</a:t>
          </a:r>
        </a:p>
      </dsp:txBody>
      <dsp:txXfrm>
        <a:off x="0" y="4459532"/>
        <a:ext cx="4453037" cy="401149"/>
      </dsp:txXfrm>
    </dsp:sp>
    <dsp:sp modelId="{ECC4CAAA-0E76-4A12-A504-088DCF5D4ACE}">
      <dsp:nvSpPr>
        <dsp:cNvPr id="0" name=""/>
        <dsp:cNvSpPr/>
      </dsp:nvSpPr>
      <dsp:spPr>
        <a:xfrm>
          <a:off x="4453038" y="4459532"/>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s-ES" sz="2800" kern="1200" dirty="0"/>
            <a:t>Revisión de objetivos</a:t>
          </a:r>
        </a:p>
      </dsp:txBody>
      <dsp:txXfrm>
        <a:off x="4453038" y="4459532"/>
        <a:ext cx="4453037" cy="401149"/>
      </dsp:txXfrm>
    </dsp:sp>
    <dsp:sp modelId="{75233DDA-E84A-4481-B9FD-74671D46CE5E}">
      <dsp:nvSpPr>
        <dsp:cNvPr id="0" name=""/>
        <dsp:cNvSpPr/>
      </dsp:nvSpPr>
      <dsp:spPr>
        <a:xfrm rot="10800000">
          <a:off x="0" y="2660065"/>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Ejecución</a:t>
          </a:r>
        </a:p>
      </dsp:txBody>
      <dsp:txXfrm rot="-10800000">
        <a:off x="0" y="2660065"/>
        <a:ext cx="8906076" cy="470914"/>
      </dsp:txXfrm>
    </dsp:sp>
    <dsp:sp modelId="{787C6BEA-F864-4E59-87D3-D20D0057EBD4}">
      <dsp:nvSpPr>
        <dsp:cNvPr id="0" name=""/>
        <dsp:cNvSpPr/>
      </dsp:nvSpPr>
      <dsp:spPr>
        <a:xfrm>
          <a:off x="253" y="3130979"/>
          <a:ext cx="3844224"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Fase de desarrollo</a:t>
          </a:r>
        </a:p>
      </dsp:txBody>
      <dsp:txXfrm>
        <a:off x="253" y="3130979"/>
        <a:ext cx="3844224" cy="401149"/>
      </dsp:txXfrm>
    </dsp:sp>
    <dsp:sp modelId="{F6741881-862C-48A3-8C04-A94F866F8FB7}">
      <dsp:nvSpPr>
        <dsp:cNvPr id="0" name=""/>
        <dsp:cNvSpPr/>
      </dsp:nvSpPr>
      <dsp:spPr>
        <a:xfrm>
          <a:off x="3844478" y="3130979"/>
          <a:ext cx="5061344"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Cascada con retroalimentación</a:t>
          </a:r>
        </a:p>
      </dsp:txBody>
      <dsp:txXfrm>
        <a:off x="3844478" y="3130979"/>
        <a:ext cx="5061344" cy="401149"/>
      </dsp:txXfrm>
    </dsp:sp>
    <dsp:sp modelId="{E3CC700B-3FC3-4B08-A0E5-7C20114E15ED}">
      <dsp:nvSpPr>
        <dsp:cNvPr id="0" name=""/>
        <dsp:cNvSpPr/>
      </dsp:nvSpPr>
      <dsp:spPr>
        <a:xfrm rot="10800000">
          <a:off x="0" y="1331512"/>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Planificación</a:t>
          </a:r>
        </a:p>
      </dsp:txBody>
      <dsp:txXfrm rot="-10800000">
        <a:off x="0" y="1331512"/>
        <a:ext cx="8906076" cy="470914"/>
      </dsp:txXfrm>
    </dsp:sp>
    <dsp:sp modelId="{664A2A78-5E9B-4318-BE43-D1219A422362}">
      <dsp:nvSpPr>
        <dsp:cNvPr id="0" name=""/>
        <dsp:cNvSpPr/>
      </dsp:nvSpPr>
      <dsp:spPr>
        <a:xfrm>
          <a:off x="0" y="1802427"/>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Viabilidad del proyecto</a:t>
          </a:r>
        </a:p>
      </dsp:txBody>
      <dsp:txXfrm>
        <a:off x="0" y="1802427"/>
        <a:ext cx="4453037" cy="401149"/>
      </dsp:txXfrm>
    </dsp:sp>
    <dsp:sp modelId="{72BF2204-15EB-48C1-94E5-2CD5EC195712}">
      <dsp:nvSpPr>
        <dsp:cNvPr id="0" name=""/>
        <dsp:cNvSpPr/>
      </dsp:nvSpPr>
      <dsp:spPr>
        <a:xfrm>
          <a:off x="4453038" y="1802427"/>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Plan de gestión de tiempo</a:t>
          </a:r>
        </a:p>
      </dsp:txBody>
      <dsp:txXfrm>
        <a:off x="4453038" y="1802427"/>
        <a:ext cx="4453037" cy="401149"/>
      </dsp:txXfrm>
    </dsp:sp>
    <dsp:sp modelId="{3D95B931-9440-4A7E-975C-359BDB667D1B}">
      <dsp:nvSpPr>
        <dsp:cNvPr id="0" name=""/>
        <dsp:cNvSpPr/>
      </dsp:nvSpPr>
      <dsp:spPr>
        <a:xfrm rot="10800000">
          <a:off x="0" y="2960"/>
          <a:ext cx="8906076" cy="1341637"/>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s-ES" sz="2800" kern="1200" dirty="0"/>
            <a:t>Iniciación</a:t>
          </a:r>
        </a:p>
      </dsp:txBody>
      <dsp:txXfrm rot="-10800000">
        <a:off x="0" y="2960"/>
        <a:ext cx="8906076" cy="470914"/>
      </dsp:txXfrm>
    </dsp:sp>
    <dsp:sp modelId="{C29A6051-8446-45D4-ADEB-7F2C0E9F074E}">
      <dsp:nvSpPr>
        <dsp:cNvPr id="0" name=""/>
        <dsp:cNvSpPr/>
      </dsp:nvSpPr>
      <dsp:spPr>
        <a:xfrm>
          <a:off x="0" y="473874"/>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Temática y necesidad</a:t>
          </a:r>
        </a:p>
      </dsp:txBody>
      <dsp:txXfrm>
        <a:off x="0" y="473874"/>
        <a:ext cx="4453037" cy="401149"/>
      </dsp:txXfrm>
    </dsp:sp>
    <dsp:sp modelId="{85C58496-AB74-40E8-8913-AA07DC26E32A}">
      <dsp:nvSpPr>
        <dsp:cNvPr id="0" name=""/>
        <dsp:cNvSpPr/>
      </dsp:nvSpPr>
      <dsp:spPr>
        <a:xfrm>
          <a:off x="4453038" y="473874"/>
          <a:ext cx="4453037" cy="4011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30480" rIns="170688" bIns="30480" numCol="1" spcCol="1270" anchor="ctr" anchorCtr="0">
          <a:noAutofit/>
        </a:bodyPr>
        <a:lstStyle/>
        <a:p>
          <a:pPr marL="0" lvl="0" indent="0" algn="ctr" defTabSz="1066800">
            <a:lnSpc>
              <a:spcPct val="90000"/>
            </a:lnSpc>
            <a:spcBef>
              <a:spcPct val="0"/>
            </a:spcBef>
            <a:spcAft>
              <a:spcPct val="35000"/>
            </a:spcAft>
            <a:buNone/>
          </a:pPr>
          <a:r>
            <a:rPr lang="es-ES" sz="2400" kern="1200" dirty="0"/>
            <a:t>Estudio</a:t>
          </a:r>
          <a:r>
            <a:rPr lang="es-ES" sz="2000" kern="1200" dirty="0"/>
            <a:t> de </a:t>
          </a:r>
          <a:r>
            <a:rPr lang="es-ES" sz="2400" kern="1200" dirty="0"/>
            <a:t>mercado</a:t>
          </a:r>
        </a:p>
      </dsp:txBody>
      <dsp:txXfrm>
        <a:off x="4453038" y="473874"/>
        <a:ext cx="4453037" cy="401149"/>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A9E09D6-AD2B-4EA2-983B-CF3D9FA19257}" type="datetimeFigureOut">
              <a:rPr lang="es-ES" smtClean="0"/>
              <a:t>11/02/2023</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E8D937-A791-4A1B-9FE7-309CD98BDED2}" type="slidenum">
              <a:rPr lang="es-ES" smtClean="0"/>
              <a:t>‹Nº›</a:t>
            </a:fld>
            <a:endParaRPr lang="es-ES" dirty="0"/>
          </a:p>
        </p:txBody>
      </p:sp>
    </p:spTree>
    <p:extLst>
      <p:ext uri="{BB962C8B-B14F-4D97-AF65-F5344CB8AC3E}">
        <p14:creationId xmlns:p14="http://schemas.microsoft.com/office/powerpoint/2010/main" val="22913031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sv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svg>
</file>

<file path=ppt/media/image27.jpeg>
</file>

<file path=ppt/media/image28.jpe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8.png>
</file>

<file path=ppt/media/image39.png>
</file>

<file path=ppt/media/image4.png>
</file>

<file path=ppt/media/image40.png>
</file>

<file path=ppt/media/image41.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77F1D-06C5-4D5B-AE0F-034A8D48021B}" type="datetime1">
              <a:rPr lang="es-ES" smtClean="0"/>
              <a:pPr/>
              <a:t>11/02/2023</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D79418-37EB-4378-AD22-89DBB000B0DA}" type="slidenum">
              <a:rPr lang="es-ES" noProof="0" smtClean="0"/>
              <a:t>‹Nº›</a:t>
            </a:fld>
            <a:endParaRPr lang="es-ES" noProof="0" dirty="0"/>
          </a:p>
        </p:txBody>
      </p:sp>
    </p:spTree>
    <p:extLst>
      <p:ext uri="{BB962C8B-B14F-4D97-AF65-F5344CB8AC3E}">
        <p14:creationId xmlns:p14="http://schemas.microsoft.com/office/powerpoint/2010/main" val="3764642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w3.org/TR/x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Ilustraci&#243;n2"/><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Anexo2"/></Relationships>
</file>

<file path=ppt/notesSlides/_rels/notesSlide12.xml.rels><?xml version="1.0" encoding="UTF-8" standalone="yes"?>
<Relationships xmlns="http://schemas.openxmlformats.org/package/2006/relationships"><Relationship Id="rId3" Type="http://schemas.openxmlformats.org/officeDocument/2006/relationships/hyperlink" Target="#Anexo22"/><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Ilustraci&#243;n3"/><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Anexo3"/><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Anexo1"/><Relationship Id="rId7" Type="http://schemas.openxmlformats.org/officeDocument/2006/relationships/hyperlink" Target="#_Despliegue_y_pruebas"/><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_Implementaci&#243;n_en_detalle"/><Relationship Id="rId5" Type="http://schemas.openxmlformats.org/officeDocument/2006/relationships/hyperlink" Target="#_Dise&#241;o_del_proyecto_1"/><Relationship Id="rId4" Type="http://schemas.openxmlformats.org/officeDocument/2006/relationships/hyperlink" Target="#_An&#225;lisis_del_proyecto"/></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_Implementaci&#243;n_en_detalle"/><Relationship Id="rId3" Type="http://schemas.openxmlformats.org/officeDocument/2006/relationships/hyperlink" Target="#_Tecnolog&#237;as_y_herramientas"/><Relationship Id="rId7" Type="http://schemas.openxmlformats.org/officeDocument/2006/relationships/hyperlink" Target="#_Dise&#241;o_del_proyecto_1"/><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_An&#225;lisis_del_proyecto"/><Relationship Id="rId5" Type="http://schemas.openxmlformats.org/officeDocument/2006/relationships/hyperlink" Target="#_Ciclo_de_vida"/><Relationship Id="rId10" Type="http://schemas.openxmlformats.org/officeDocument/2006/relationships/hyperlink" Target="#_Conclusiones"/><Relationship Id="rId4" Type="http://schemas.openxmlformats.org/officeDocument/2006/relationships/hyperlink" Target="#_Estimaci&#243;n_de_recursos"/><Relationship Id="rId9" Type="http://schemas.openxmlformats.org/officeDocument/2006/relationships/hyperlink" Target="#_Despliegue_y_pruebas"/></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D5D79418-37EB-4378-AD22-89DBB000B0DA}" type="slidenum">
              <a:rPr lang="es-ES" smtClean="0"/>
              <a:t>1</a:t>
            </a:fld>
            <a:endParaRPr lang="es-ES" dirty="0"/>
          </a:p>
        </p:txBody>
      </p:sp>
    </p:spTree>
    <p:extLst>
      <p:ext uri="{BB962C8B-B14F-4D97-AF65-F5344CB8AC3E}">
        <p14:creationId xmlns:p14="http://schemas.microsoft.com/office/powerpoint/2010/main" val="3041543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Software de diseño vectorial - Microsoft Visio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Microsoft Visio es una herramienta de creación de </a:t>
            </a:r>
            <a:r>
              <a:rPr lang="es-ES" sz="1100" b="1" dirty="0">
                <a:effectLst/>
                <a:latin typeface="Arial" panose="020B0604020202020204" pitchFamily="34" charset="0"/>
                <a:ea typeface="Lato" panose="020F0502020204030203" pitchFamily="34" charset="0"/>
                <a:cs typeface="Lato" panose="020F0502020204030203" pitchFamily="34" charset="0"/>
              </a:rPr>
              <a:t>diagramas y gráficos vectoriales.</a:t>
            </a:r>
            <a:r>
              <a:rPr lang="es-ES" sz="1100" dirty="0">
                <a:effectLst/>
                <a:latin typeface="Arial" panose="020B0604020202020204" pitchFamily="34" charset="0"/>
                <a:ea typeface="Lato" panose="020F0502020204030203" pitchFamily="34" charset="0"/>
                <a:cs typeface="Lato" panose="020F0502020204030203" pitchFamily="34" charset="0"/>
              </a:rPr>
              <a:t> Se ha usado para crear los diagramas de entidad-relación, diagrama relacional, diagrama de casos de uso, y diagrama de clases. He elegido esta herramienta por estar ya familiarizado con ella para hacer planos vectoriales, además es bastante sencilla de utilizar. (</a:t>
            </a:r>
            <a:r>
              <a:rPr lang="es-ES" sz="1100" dirty="0" err="1">
                <a:effectLst/>
                <a:latin typeface="Arial" panose="020B0604020202020204" pitchFamily="34" charset="0"/>
                <a:ea typeface="Lato" panose="020F0502020204030203" pitchFamily="34" charset="0"/>
                <a:cs typeface="Lato" panose="020F0502020204030203" pitchFamily="34" charset="0"/>
              </a:rPr>
              <a:t>Lucidchart</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Entorno de desarrollo integrado – IDE - Android Studio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Para este proyecto, y tratándose una aplicación nativa para el sistema operativo Android, la mejor elección es </a:t>
            </a:r>
            <a:r>
              <a:rPr lang="es-ES" sz="1100" b="1" dirty="0">
                <a:effectLst/>
                <a:latin typeface="Arial" panose="020B0604020202020204" pitchFamily="34" charset="0"/>
                <a:ea typeface="Lato" panose="020F0502020204030203" pitchFamily="34" charset="0"/>
                <a:cs typeface="Lato" panose="020F0502020204030203" pitchFamily="34" charset="0"/>
              </a:rPr>
              <a:t>Android Studio</a:t>
            </a:r>
            <a:r>
              <a:rPr lang="es-ES" sz="1100" dirty="0">
                <a:effectLst/>
                <a:latin typeface="Arial" panose="020B0604020202020204" pitchFamily="34" charset="0"/>
                <a:ea typeface="Lato" panose="020F0502020204030203" pitchFamily="34" charset="0"/>
                <a:cs typeface="Lato" panose="020F0502020204030203" pitchFamily="34" charset="0"/>
              </a:rPr>
              <a:t>. Se puede programar tanto en </a:t>
            </a:r>
            <a:r>
              <a:rPr lang="es-ES" sz="1100" dirty="0" err="1">
                <a:effectLst/>
                <a:latin typeface="Arial" panose="020B0604020202020204" pitchFamily="34" charset="0"/>
                <a:ea typeface="Lato" panose="020F0502020204030203" pitchFamily="34" charset="0"/>
                <a:cs typeface="Lato" panose="020F0502020204030203" pitchFamily="34" charset="0"/>
              </a:rPr>
              <a:t>Kotlin</a:t>
            </a:r>
            <a:r>
              <a:rPr lang="es-ES" sz="1100" dirty="0">
                <a:effectLst/>
                <a:latin typeface="Arial" panose="020B0604020202020204" pitchFamily="34" charset="0"/>
                <a:ea typeface="Lato" panose="020F0502020204030203" pitchFamily="34" charset="0"/>
                <a:cs typeface="Lato" panose="020F0502020204030203" pitchFamily="34" charset="0"/>
              </a:rPr>
              <a:t> como en Java. (Wikipedia, 2022). Es el mejor IDE ya que está desarrollado expresamente para el desarrollo de aplicaciones Android, tiene emulador y herramientas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Cloud</a:t>
            </a:r>
            <a:r>
              <a:rPr lang="es-ES" sz="1100" dirty="0">
                <a:effectLst/>
                <a:latin typeface="Arial" panose="020B0604020202020204" pitchFamily="34" charset="0"/>
                <a:ea typeface="Lato" panose="020F0502020204030203" pitchFamily="34" charset="0"/>
                <a:cs typeface="Lato" panose="020F0502020204030203" pitchFamily="34" charset="0"/>
              </a:rPr>
              <a:t> integradas. Se ha utilizado para pasar los bocetos a mano a </a:t>
            </a:r>
            <a:r>
              <a:rPr lang="es-ES" sz="1100" dirty="0" err="1">
                <a:effectLst/>
                <a:latin typeface="Arial" panose="020B0604020202020204" pitchFamily="34" charset="0"/>
                <a:ea typeface="Lato" panose="020F0502020204030203" pitchFamily="34" charset="0"/>
                <a:cs typeface="Lato" panose="020F0502020204030203" pitchFamily="34" charset="0"/>
              </a:rPr>
              <a:t>layouts</a:t>
            </a:r>
            <a:r>
              <a:rPr lang="es-ES" sz="1100" dirty="0">
                <a:effectLst/>
                <a:latin typeface="Arial" panose="020B0604020202020204" pitchFamily="34" charset="0"/>
                <a:ea typeface="Lato" panose="020F0502020204030203" pitchFamily="34" charset="0"/>
                <a:cs typeface="Lato" panose="020F0502020204030203" pitchFamily="34" charset="0"/>
              </a:rPr>
              <a:t> en lenguaje </a:t>
            </a:r>
            <a:r>
              <a:rPr lang="es-ES" sz="1100" b="1" dirty="0">
                <a:effectLst/>
                <a:latin typeface="Arial" panose="020B0604020202020204" pitchFamily="34" charset="0"/>
                <a:ea typeface="Lato" panose="020F0502020204030203" pitchFamily="34" charset="0"/>
                <a:cs typeface="Lato" panose="020F0502020204030203" pitchFamily="34" charset="0"/>
              </a:rPr>
              <a:t>XML</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Lenguaje de programación –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Kotlin</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-XML</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El lenguaje de programación elegido para la lógica en este proyecto es </a:t>
            </a:r>
            <a:r>
              <a:rPr lang="es-ES" sz="1100" b="1" dirty="0" err="1">
                <a:effectLst/>
                <a:latin typeface="Arial" panose="020B0604020202020204" pitchFamily="34" charset="0"/>
                <a:ea typeface="Lato" panose="020F0502020204030203" pitchFamily="34" charset="0"/>
                <a:cs typeface="Lato" panose="020F0502020204030203" pitchFamily="34" charset="0"/>
              </a:rPr>
              <a:t>Kotlin</a:t>
            </a:r>
            <a:r>
              <a:rPr lang="es-ES" sz="1100" dirty="0">
                <a:effectLst/>
                <a:latin typeface="Arial" panose="020B0604020202020204" pitchFamily="34" charset="0"/>
                <a:ea typeface="Lato" panose="020F0502020204030203" pitchFamily="34" charset="0"/>
                <a:cs typeface="Lato" panose="020F0502020204030203" pitchFamily="34" charset="0"/>
              </a:rPr>
              <a:t>, un lenguaje de programación de código abierto desarrollado por </a:t>
            </a:r>
            <a:r>
              <a:rPr lang="es-ES" sz="1100" dirty="0" err="1">
                <a:effectLst/>
                <a:latin typeface="Arial" panose="020B0604020202020204" pitchFamily="34" charset="0"/>
                <a:ea typeface="Lato" panose="020F0502020204030203" pitchFamily="34" charset="0"/>
                <a:cs typeface="Lato" panose="020F0502020204030203" pitchFamily="34" charset="0"/>
              </a:rPr>
              <a:t>JetBrains</a:t>
            </a:r>
            <a:r>
              <a:rPr lang="es-ES" sz="1100" dirty="0">
                <a:effectLst/>
                <a:latin typeface="Arial" panose="020B0604020202020204" pitchFamily="34" charset="0"/>
                <a:ea typeface="Lato" panose="020F0502020204030203" pitchFamily="34" charset="0"/>
                <a:cs typeface="Lato" panose="020F0502020204030203" pitchFamily="34" charset="0"/>
              </a:rPr>
              <a:t>, ya que está totalmente integrado con el IDE Android Studio, y posee una serie de ventajas respecto a JAVA. Para las interfaces de usuario, se utiliza </a:t>
            </a:r>
            <a:r>
              <a:rPr lang="es-ES" sz="1100" b="1" dirty="0">
                <a:effectLst/>
                <a:latin typeface="Arial" panose="020B0604020202020204" pitchFamily="34" charset="0"/>
                <a:ea typeface="Lato" panose="020F0502020204030203" pitchFamily="34" charset="0"/>
                <a:cs typeface="Lato" panose="020F0502020204030203" pitchFamily="34" charset="0"/>
              </a:rPr>
              <a:t>XML</a:t>
            </a:r>
            <a:r>
              <a:rPr lang="es-ES" sz="1100" dirty="0">
                <a:effectLst/>
                <a:latin typeface="Arial" panose="020B0604020202020204" pitchFamily="34" charset="0"/>
                <a:ea typeface="Lato" panose="020F0502020204030203" pitchFamily="34" charset="0"/>
                <a:cs typeface="Lato" panose="020F0502020204030203" pitchFamily="34" charset="0"/>
              </a:rPr>
              <a:t> en Android Studio, que cuenta con un editor visual intuitivo.</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Herramientas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Firebase</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 para desarrolladores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decidió utilizar las herramientas de Google </a:t>
            </a:r>
            <a:r>
              <a:rPr lang="es-ES" sz="1100" dirty="0" err="1">
                <a:effectLst/>
                <a:latin typeface="Arial" panose="020B0604020202020204" pitchFamily="34" charset="0"/>
                <a:ea typeface="Lato" panose="020F0502020204030203" pitchFamily="34" charset="0"/>
                <a:cs typeface="Lato" panose="020F0502020204030203" pitchFamily="34" charset="0"/>
              </a:rPr>
              <a:t>Firebase</a:t>
            </a:r>
            <a:r>
              <a:rPr lang="es-ES" sz="1100" dirty="0">
                <a:effectLst/>
                <a:latin typeface="Arial" panose="020B0604020202020204" pitchFamily="34" charset="0"/>
                <a:ea typeface="Lato" panose="020F0502020204030203" pitchFamily="34" charset="0"/>
                <a:cs typeface="Lato" panose="020F0502020204030203" pitchFamily="34" charset="0"/>
              </a:rPr>
              <a:t> para el desarrollo del proyecto. Se ha usado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a:t>
            </a:r>
            <a:r>
              <a:rPr lang="es-ES" sz="1100" b="1" dirty="0" err="1">
                <a:effectLst/>
                <a:latin typeface="Arial" panose="020B0604020202020204" pitchFamily="34" charset="0"/>
                <a:ea typeface="Lato" panose="020F0502020204030203" pitchFamily="34" charset="0"/>
                <a:cs typeface="Lato" panose="020F0502020204030203" pitchFamily="34" charset="0"/>
              </a:rPr>
              <a:t>Auth</a:t>
            </a:r>
            <a:r>
              <a:rPr lang="es-ES" sz="1100" dirty="0">
                <a:effectLst/>
                <a:latin typeface="Arial" panose="020B0604020202020204" pitchFamily="34" charset="0"/>
                <a:ea typeface="Lato" panose="020F0502020204030203" pitchFamily="34" charset="0"/>
                <a:cs typeface="Lato" panose="020F0502020204030203" pitchFamily="34" charset="0"/>
              </a:rPr>
              <a:t> para la</a:t>
            </a:r>
            <a:r>
              <a:rPr lang="es-ES" sz="1100" b="1" u="sng" dirty="0">
                <a:effectLst/>
                <a:latin typeface="Arial" panose="020B0604020202020204" pitchFamily="34" charset="0"/>
                <a:ea typeface="Lato" panose="020F0502020204030203" pitchFamily="34" charset="0"/>
                <a:cs typeface="Lato" panose="020F0502020204030203" pitchFamily="34" charset="0"/>
              </a:rPr>
              <a:t> </a:t>
            </a:r>
            <a:r>
              <a:rPr lang="es-ES" sz="1100" dirty="0">
                <a:effectLst/>
                <a:latin typeface="Arial" panose="020B0604020202020204" pitchFamily="34" charset="0"/>
                <a:ea typeface="Lato" panose="020F0502020204030203" pitchFamily="34" charset="0"/>
                <a:cs typeface="Lato" panose="020F0502020204030203" pitchFamily="34" charset="0"/>
              </a:rPr>
              <a:t>autenticación de usuarios para el </a:t>
            </a:r>
            <a:r>
              <a:rPr lang="es-ES" sz="1100" dirty="0" err="1">
                <a:effectLst/>
                <a:latin typeface="Arial" panose="020B0604020202020204" pitchFamily="34" charset="0"/>
                <a:ea typeface="Lato" panose="020F0502020204030203" pitchFamily="34" charset="0"/>
                <a:cs typeface="Lato" panose="020F0502020204030203" pitchFamily="34" charset="0"/>
              </a:rPr>
              <a:t>backend</a:t>
            </a:r>
            <a:r>
              <a:rPr lang="es-ES" sz="1100" dirty="0">
                <a:effectLst/>
                <a:latin typeface="Arial" panose="020B0604020202020204" pitchFamily="34" charset="0"/>
                <a:ea typeface="Lato" panose="020F0502020204030203" pitchFamily="34" charset="0"/>
                <a:cs typeface="Lato" panose="020F0502020204030203" pitchFamily="34" charset="0"/>
              </a:rPr>
              <a:t> de software. (Google). </a:t>
            </a:r>
            <a:r>
              <a:rPr lang="es-ES" sz="1100" b="1" dirty="0" err="1">
                <a:effectLst/>
                <a:latin typeface="Arial" panose="020B0604020202020204" pitchFamily="34" charset="0"/>
                <a:ea typeface="Lato" panose="020F0502020204030203" pitchFamily="34" charset="0"/>
                <a:cs typeface="Lato" panose="020F0502020204030203" pitchFamily="34" charset="0"/>
              </a:rPr>
              <a:t>Firebase</a:t>
            </a:r>
            <a:r>
              <a:rPr lang="es-ES" sz="1100" b="1" dirty="0">
                <a:effectLst/>
                <a:latin typeface="Arial" panose="020B0604020202020204" pitchFamily="34" charset="0"/>
                <a:ea typeface="Lato" panose="020F0502020204030203" pitchFamily="34" charset="0"/>
                <a:cs typeface="Lato" panose="020F0502020204030203" pitchFamily="34" charset="0"/>
              </a:rPr>
              <a:t> </a:t>
            </a:r>
            <a:r>
              <a:rPr lang="es-ES" sz="1100" b="1" dirty="0" err="1">
                <a:effectLst/>
                <a:latin typeface="Arial" panose="020B0604020202020204" pitchFamily="34" charset="0"/>
                <a:ea typeface="Lato" panose="020F0502020204030203" pitchFamily="34" charset="0"/>
                <a:cs typeface="Lato" panose="020F0502020204030203" pitchFamily="34" charset="0"/>
              </a:rPr>
              <a:t>Firestore</a:t>
            </a:r>
            <a:r>
              <a:rPr lang="es-ES" sz="1100" b="1" dirty="0">
                <a:effectLst/>
                <a:latin typeface="Arial" panose="020B0604020202020204" pitchFamily="34" charset="0"/>
                <a:ea typeface="Lato" panose="020F0502020204030203" pitchFamily="34" charset="0"/>
                <a:cs typeface="Lato" panose="020F0502020204030203" pitchFamily="34" charset="0"/>
              </a:rPr>
              <a:t> Cloud</a:t>
            </a:r>
            <a:r>
              <a:rPr lang="es-ES" sz="1100" dirty="0">
                <a:effectLst/>
                <a:latin typeface="Arial" panose="020B0604020202020204" pitchFamily="34" charset="0"/>
                <a:ea typeface="Lato" panose="020F0502020204030203" pitchFamily="34" charset="0"/>
                <a:cs typeface="Lato" panose="020F0502020204030203" pitchFamily="34" charset="0"/>
              </a:rPr>
              <a:t> como sistema de base de datos, </a:t>
            </a:r>
            <a:r>
              <a:rPr lang="es-ES" sz="1100" dirty="0" err="1">
                <a:effectLst/>
                <a:latin typeface="Arial" panose="020B0604020202020204" pitchFamily="34" charset="0"/>
                <a:ea typeface="Lato" panose="020F0502020204030203" pitchFamily="34" charset="0"/>
                <a:cs typeface="Lato" panose="020F0502020204030203" pitchFamily="34" charset="0"/>
              </a:rPr>
              <a:t>NoSql</a:t>
            </a:r>
            <a:r>
              <a:rPr lang="es-ES" sz="1100" dirty="0">
                <a:effectLst/>
                <a:latin typeface="Arial" panose="020B0604020202020204" pitchFamily="34" charset="0"/>
                <a:ea typeface="Lato" panose="020F0502020204030203" pitchFamily="34" charset="0"/>
                <a:cs typeface="Lato" panose="020F0502020204030203" pitchFamily="34" charset="0"/>
              </a:rPr>
              <a:t>, escalable y flexible, con soporte sin conexión. (Google)</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Microsoft Office</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Excel, PowerPoint y Word son programas de Microsoft que se utilizaron para diferentes propósitos en el proyecto. Excel se utilizó para crear un diagrama de Gantt, PowerPoint para hacer presentaciones y Word para escribir la memoria. Todos estos programas son fáciles de usar y brindan funciones útiles para sus respectivos propósitos.</a:t>
            </a:r>
          </a:p>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Control de versiones con Git y repositorio en </a:t>
            </a:r>
            <a:r>
              <a:rPr lang="es-ES" sz="1400" b="1" dirty="0" err="1">
                <a:solidFill>
                  <a:srgbClr val="000000"/>
                </a:solidFill>
                <a:effectLst/>
                <a:latin typeface="Arial" panose="020B0604020202020204" pitchFamily="34" charset="0"/>
                <a:ea typeface="Lato" panose="020F0502020204030203" pitchFamily="34" charset="0"/>
                <a:cs typeface="Lato" panose="020F0502020204030203" pitchFamily="34" charset="0"/>
              </a:rPr>
              <a:t>Github</a:t>
            </a:r>
            <a:endPar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ha utilizado Git para controlar las versiones del código y se ha almacenado en un repositorio en </a:t>
            </a:r>
            <a:r>
              <a:rPr lang="es-ES" sz="1100" dirty="0" err="1">
                <a:effectLst/>
                <a:latin typeface="Arial" panose="020B0604020202020204" pitchFamily="34" charset="0"/>
                <a:ea typeface="Lato" panose="020F0502020204030203" pitchFamily="34" charset="0"/>
                <a:cs typeface="Lato" panose="020F0502020204030203" pitchFamily="34" charset="0"/>
              </a:rPr>
              <a:t>Github</a:t>
            </a:r>
            <a:r>
              <a:rPr lang="es-ES" sz="1100" dirty="0">
                <a:effectLst/>
                <a:latin typeface="Arial" panose="020B0604020202020204" pitchFamily="34" charset="0"/>
                <a:ea typeface="Lato" panose="020F0502020204030203" pitchFamily="34" charset="0"/>
                <a:cs typeface="Lato" panose="020F0502020204030203" pitchFamily="34" charset="0"/>
              </a:rPr>
              <a:t>. Esto permite a los desarrolladores trabajar en equipo en el proyecto y tener un historial detallado de los cambios realizados. Además, permite la colaboración con otros desarrolladores y facilita la resolución de conflictos entre versiones. </a:t>
            </a:r>
            <a:r>
              <a:rPr lang="es-ES" sz="1100" dirty="0" err="1">
                <a:effectLst/>
                <a:latin typeface="Arial" panose="020B0604020202020204" pitchFamily="34" charset="0"/>
                <a:ea typeface="Lato" panose="020F0502020204030203" pitchFamily="34" charset="0"/>
                <a:cs typeface="Lato" panose="020F0502020204030203" pitchFamily="34" charset="0"/>
              </a:rPr>
              <a:t>Github</a:t>
            </a:r>
            <a:r>
              <a:rPr lang="es-ES" sz="1100" dirty="0">
                <a:effectLst/>
                <a:latin typeface="Arial" panose="020B0604020202020204" pitchFamily="34" charset="0"/>
                <a:ea typeface="Lato" panose="020F0502020204030203" pitchFamily="34" charset="0"/>
                <a:cs typeface="Lato" panose="020F0502020204030203" pitchFamily="34" charset="0"/>
              </a:rPr>
              <a:t> es una plataforma de repositorios de Git que ofrece características adicionales como la posibilidad de hacer seguimiento a problemas y la integración con herramientas externas.</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Son gráficos digitales que no se componen por mapas bits, si no por líneas, círculos y curvas.</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XML es un lenguaje de marcado similar a HTML. Significa Extensible </a:t>
            </a:r>
            <a:r>
              <a:rPr lang="es-ES" sz="1000" dirty="0" err="1">
                <a:effectLst/>
                <a:latin typeface="Arial" panose="020B0604020202020204" pitchFamily="34" charset="0"/>
                <a:ea typeface="Lato" panose="020F0502020204030203" pitchFamily="34" charset="0"/>
                <a:cs typeface="Lato" panose="020F0502020204030203" pitchFamily="34" charset="0"/>
              </a:rPr>
              <a:t>Markup</a:t>
            </a:r>
            <a:r>
              <a:rPr lang="es-ES" sz="1000" dirty="0">
                <a:effectLst/>
                <a:latin typeface="Arial" panose="020B0604020202020204" pitchFamily="34" charset="0"/>
                <a:ea typeface="Lato" panose="020F0502020204030203" pitchFamily="34" charset="0"/>
                <a:cs typeface="Lato" panose="020F0502020204030203" pitchFamily="34" charset="0"/>
              </a:rPr>
              <a:t> </a:t>
            </a:r>
            <a:r>
              <a:rPr lang="es-ES" sz="1000" dirty="0" err="1">
                <a:effectLst/>
                <a:latin typeface="Arial" panose="020B0604020202020204" pitchFamily="34" charset="0"/>
                <a:ea typeface="Lato" panose="020F0502020204030203" pitchFamily="34" charset="0"/>
                <a:cs typeface="Lato" panose="020F0502020204030203" pitchFamily="34" charset="0"/>
              </a:rPr>
              <a:t>Language</a:t>
            </a:r>
            <a:r>
              <a:rPr lang="es-ES" sz="1000" dirty="0">
                <a:effectLst/>
                <a:latin typeface="Arial" panose="020B0604020202020204" pitchFamily="34" charset="0"/>
                <a:ea typeface="Lato" panose="020F0502020204030203" pitchFamily="34" charset="0"/>
                <a:cs typeface="Lato" panose="020F0502020204030203" pitchFamily="34" charset="0"/>
              </a:rPr>
              <a:t> (Lenguaje de Marcado Extensible) y es una especificación de </a:t>
            </a:r>
            <a:r>
              <a:rPr lang="es-ES" sz="1000" u="none" strike="noStrike" dirty="0">
                <a:effectLst/>
                <a:latin typeface="Arial" panose="020B0604020202020204" pitchFamily="34" charset="0"/>
                <a:ea typeface="Lato" panose="020F0502020204030203" pitchFamily="34" charset="0"/>
                <a:cs typeface="Lato" panose="020F0502020204030203" pitchFamily="34" charset="0"/>
                <a:hlinkClick r:id="rId3"/>
              </a:rPr>
              <a:t>W3C</a:t>
            </a:r>
            <a:r>
              <a:rPr lang="es-ES" sz="1000" dirty="0">
                <a:effectLst/>
                <a:latin typeface="Arial" panose="020B0604020202020204" pitchFamily="34" charset="0"/>
                <a:ea typeface="Lato" panose="020F0502020204030203" pitchFamily="34" charset="0"/>
                <a:cs typeface="Lato" panose="020F0502020204030203" pitchFamily="34" charset="0"/>
              </a:rPr>
              <a:t> como lenguaje de marcado de propósito general.</a:t>
            </a:r>
          </a:p>
          <a:p>
            <a:pPr indent="457200" algn="just"/>
            <a:r>
              <a:rPr lang="es-ES" sz="1000" dirty="0">
                <a:effectLst/>
                <a:latin typeface="Arial" panose="020B0604020202020204" pitchFamily="34" charset="0"/>
                <a:ea typeface="Lato" panose="020F0502020204030203" pitchFamily="34" charset="0"/>
                <a:cs typeface="Lato" panose="020F0502020204030203" pitchFamily="34" charset="0"/>
              </a:rPr>
              <a:t>Empresa checa de desarrollo de herramientas para desarrolladores de software. Ha desarrollado Android Studio basándose en su IDE </a:t>
            </a:r>
            <a:r>
              <a:rPr lang="es-ES" sz="1000" dirty="0" err="1">
                <a:effectLst/>
                <a:latin typeface="Arial" panose="020B0604020202020204" pitchFamily="34" charset="0"/>
                <a:ea typeface="Lato" panose="020F0502020204030203" pitchFamily="34" charset="0"/>
                <a:cs typeface="Lato" panose="020F0502020204030203" pitchFamily="34" charset="0"/>
              </a:rPr>
              <a:t>ItelliJ</a:t>
            </a:r>
            <a:r>
              <a:rPr lang="es-ES" sz="1000" dirty="0">
                <a:effectLst/>
                <a:latin typeface="Arial" panose="020B0604020202020204" pitchFamily="34" charset="0"/>
                <a:ea typeface="Lato" panose="020F0502020204030203" pitchFamily="34" charset="0"/>
                <a:cs typeface="Lato" panose="020F0502020204030203" pitchFamily="34" charset="0"/>
              </a:rPr>
              <a:t> Idea.</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10</a:t>
            </a:fld>
            <a:endParaRPr lang="es-ES" dirty="0"/>
          </a:p>
        </p:txBody>
      </p:sp>
    </p:spTree>
    <p:extLst>
      <p:ext uri="{BB962C8B-B14F-4D97-AF65-F5344CB8AC3E}">
        <p14:creationId xmlns:p14="http://schemas.microsoft.com/office/powerpoint/2010/main" val="749738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u="sng"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a:t>
            </a: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previsto</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este apartado se presentará una estimación del tiempo previsto y el real que se ha empleado para realizar el proyecto a través de un </a:t>
            </a:r>
            <a:r>
              <a:rPr lang="es-ES" sz="1100" b="1" dirty="0">
                <a:effectLst/>
                <a:latin typeface="Arial" panose="020B0604020202020204" pitchFamily="34" charset="0"/>
                <a:ea typeface="Lato" panose="020F0502020204030203" pitchFamily="34" charset="0"/>
                <a:cs typeface="Lato" panose="020F0502020204030203" pitchFamily="34" charset="0"/>
              </a:rPr>
              <a:t>diagrama de Gantt</a:t>
            </a:r>
            <a:r>
              <a:rPr lang="es-ES" sz="1100" dirty="0">
                <a:effectLst/>
                <a:latin typeface="Arial" panose="020B0604020202020204" pitchFamily="34" charset="0"/>
                <a:ea typeface="Lato" panose="020F0502020204030203" pitchFamily="34" charset="0"/>
                <a:cs typeface="Lato" panose="020F0502020204030203" pitchFamily="34" charset="0"/>
              </a:rPr>
              <a:t>. </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Este diagrama suele estar compuesto de una lista de tareas a la izquierda y un cronograma de barras a la derecha, como se puede ver en la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ilustración 2</a:t>
            </a:r>
            <a:r>
              <a:rPr lang="es-ES" sz="1100" dirty="0">
                <a:effectLst/>
                <a:latin typeface="Arial" panose="020B0604020202020204" pitchFamily="34" charset="0"/>
                <a:ea typeface="Lato" panose="020F0502020204030203" pitchFamily="34" charset="0"/>
                <a:cs typeface="Lato" panose="020F0502020204030203" pitchFamily="34" charset="0"/>
              </a:rPr>
              <a:t>, que muestra un diagrama de Gantt simplificado. El cronograma ampliado se puede encontrar en el </a:t>
            </a:r>
            <a:r>
              <a:rPr lang="es-ES" sz="1100" b="1" dirty="0">
                <a:effectLst/>
                <a:latin typeface="Arial" panose="020B0604020202020204" pitchFamily="34" charset="0"/>
                <a:ea typeface="Lato" panose="020F0502020204030203" pitchFamily="34" charset="0"/>
                <a:cs typeface="Lato" panose="020F0502020204030203" pitchFamily="34" charset="0"/>
              </a:rPr>
              <a:t>diagrama previsto</a:t>
            </a:r>
            <a:r>
              <a:rPr lang="es-ES" sz="1100" dirty="0">
                <a:effectLst/>
                <a:latin typeface="Arial" panose="020B0604020202020204" pitchFamily="34" charset="0"/>
                <a:ea typeface="Lato" panose="020F0502020204030203" pitchFamily="34" charset="0"/>
                <a:cs typeface="Lato" panose="020F0502020204030203" pitchFamily="34" charset="0"/>
              </a:rPr>
              <a:t> del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Anexo II</a:t>
            </a:r>
            <a:r>
              <a:rPr lang="es-ES" sz="11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La planificación del proyecto se ha realizado utilizando una plantilla de Excel descargada de internet </a:t>
            </a:r>
            <a:r>
              <a:rPr lang="es-ES" sz="1100" cap="small" dirty="0">
                <a:solidFill>
                  <a:srgbClr val="5A5A5A"/>
                </a:solidFill>
                <a:effectLst/>
                <a:latin typeface="Arial" panose="020B0604020202020204" pitchFamily="34" charset="0"/>
                <a:ea typeface="Lato" panose="020F0502020204030203" pitchFamily="34" charset="0"/>
                <a:cs typeface="Lato" panose="020F0502020204030203" pitchFamily="34" charset="0"/>
              </a:rPr>
              <a:t> (Vertex42)</a:t>
            </a:r>
            <a:r>
              <a:rPr lang="es-ES" sz="11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estimaba que la iniciación del proyecto sería rápida, con solo unos pocos días para las tareas cortas. La planificación, por su parte, requeriría un poco más de tiempo, debido a la necesidad de elaborar el diagrama de Gantt y otras tareas relacionadas. La fase de ejecución se subdividió en fases en cascada, con la fase de codificación como la más prolongada. </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planeó realizar las pruebas en dos días y se preveía una cantidad limitada de pruebas. Por último, la documentación se realizaría a lo largo de todo el proyecto. </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11</a:t>
            </a:fld>
            <a:endParaRPr lang="es-ES" dirty="0"/>
          </a:p>
        </p:txBody>
      </p:sp>
    </p:spTree>
    <p:extLst>
      <p:ext uri="{BB962C8B-B14F-4D97-AF65-F5344CB8AC3E}">
        <p14:creationId xmlns:p14="http://schemas.microsoft.com/office/powerpoint/2010/main" val="2470101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u="sng"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 Real</a:t>
            </a:r>
            <a:endPar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No se pudo completar el proyecto en tiempo y se plasmó el diagrama de Gantt real. Este resultó ser muy diferente al diagrama previsto inicialmente, con la mayor parte de las funcionalidades y la documentación sin completar, lo que muestra que la estimación inicial del tiempo requerido para cada fase no fue precisa. </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Durante el proceso de ejecución, se requirió un ajuste constante debido a dificultades, falta de tiempo, falta de familiarización con las tecnologías, imprevistos y otras vicisitudes. Esto demuestra la importancia de una planificación cuidadosa, de tener en cuenta las posibles dificultades y obstáculos que puedan surgir durante el desarrollo del proyecto. Se detalla en el </a:t>
            </a:r>
            <a:r>
              <a:rPr lang="es-ES" sz="1100" b="1" dirty="0">
                <a:effectLst/>
                <a:latin typeface="Arial" panose="020B0604020202020204" pitchFamily="34" charset="0"/>
                <a:ea typeface="Lato" panose="020F0502020204030203" pitchFamily="34" charset="0"/>
                <a:cs typeface="Lato" panose="020F0502020204030203" pitchFamily="34" charset="0"/>
              </a:rPr>
              <a:t>diagrama real </a:t>
            </a:r>
            <a:r>
              <a:rPr lang="es-ES" sz="1100" dirty="0">
                <a:effectLst/>
                <a:latin typeface="Arial" panose="020B0604020202020204" pitchFamily="34" charset="0"/>
                <a:ea typeface="Lato" panose="020F0502020204030203" pitchFamily="34" charset="0"/>
                <a:cs typeface="Lato" panose="020F0502020204030203" pitchFamily="34" charset="0"/>
              </a:rPr>
              <a:t>del </a:t>
            </a:r>
            <a:r>
              <a:rPr lang="es-ES" sz="1100" b="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II</a:t>
            </a:r>
            <a:r>
              <a:rPr lang="es-ES" sz="1100" dirty="0">
                <a:effectLst/>
                <a:latin typeface="Arial" panose="020B0604020202020204" pitchFamily="34" charset="0"/>
                <a:ea typeface="Lato" panose="020F0502020204030203" pitchFamily="34" charset="0"/>
                <a:cs typeface="Lato" panose="020F0502020204030203" pitchFamily="34" charset="0"/>
              </a:rPr>
              <a:t>.</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12</a:t>
            </a:fld>
            <a:endParaRPr lang="es-ES" dirty="0"/>
          </a:p>
        </p:txBody>
      </p:sp>
    </p:spTree>
    <p:extLst>
      <p:ext uri="{BB962C8B-B14F-4D97-AF65-F5344CB8AC3E}">
        <p14:creationId xmlns:p14="http://schemas.microsoft.com/office/powerpoint/2010/main" val="3767229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742950" lvl="1" indent="-285750">
              <a:lnSpc>
                <a:spcPct val="150000"/>
              </a:lnSpc>
              <a:spcBef>
                <a:spcPts val="600"/>
              </a:spcBef>
              <a:spcAft>
                <a:spcPts val="600"/>
              </a:spcAft>
              <a:buFont typeface="+mj-lt"/>
              <a:buAutoNum type="arabicPeriod"/>
            </a:pPr>
            <a:r>
              <a:rPr lang="es-ES" sz="1400" b="1" dirty="0">
                <a:solidFill>
                  <a:srgbClr val="000000"/>
                </a:solidFill>
                <a:effectLst/>
                <a:latin typeface="Arial" panose="020B0604020202020204" pitchFamily="34" charset="0"/>
                <a:ea typeface="Lato" panose="020F0502020204030203" pitchFamily="34" charset="0"/>
                <a:cs typeface="Lato" panose="020F0502020204030203" pitchFamily="34" charset="0"/>
              </a:rPr>
              <a:t>Diagrama de Gantt – Ampliación</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Durante la fase de recuperación del proyecto se completaron las funcionalidades faltantes, se reestructuró, mejoró y se realizó una recodificación completa del proyecto siguiendo los principios del libro Código Limpio </a:t>
            </a:r>
            <a:r>
              <a:rPr lang="es-ES" sz="1100" cap="small" dirty="0">
                <a:solidFill>
                  <a:srgbClr val="5A5A5A"/>
                </a:solidFill>
                <a:effectLst/>
                <a:latin typeface="Arial" panose="020B0604020202020204" pitchFamily="34" charset="0"/>
                <a:ea typeface="Lato" panose="020F0502020204030203" pitchFamily="34" charset="0"/>
                <a:cs typeface="Lato" panose="020F0502020204030203" pitchFamily="34" charset="0"/>
              </a:rPr>
              <a:t>(Martin, 2012)</a:t>
            </a:r>
            <a:r>
              <a:rPr lang="es-ES" sz="1100" dirty="0">
                <a:effectLst/>
                <a:latin typeface="Arial" panose="020B0604020202020204" pitchFamily="34" charset="0"/>
                <a:ea typeface="Lato" panose="020F0502020204030203" pitchFamily="34" charset="0"/>
                <a:cs typeface="Lato" panose="020F0502020204030203" pitchFamily="34" charset="0"/>
              </a:rPr>
              <a:t>. Esto hizo que el proyecto fuera más escalable y legible. </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La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Ilustración 3</a:t>
            </a:r>
            <a:r>
              <a:rPr lang="es-ES" sz="1100" dirty="0">
                <a:effectLst/>
                <a:latin typeface="Arial" panose="020B0604020202020204" pitchFamily="34" charset="0"/>
                <a:ea typeface="Lato" panose="020F0502020204030203" pitchFamily="34" charset="0"/>
                <a:cs typeface="Lato" panose="020F0502020204030203" pitchFamily="34" charset="0"/>
              </a:rPr>
              <a:t> muestra el diagrama de Gantt real, que refleja los cambios realizados en el proyecto.</a:t>
            </a:r>
          </a:p>
          <a:p>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3</a:t>
            </a:r>
            <a:r>
              <a:rPr lang="es-ES" sz="1100" dirty="0">
                <a:effectLst/>
                <a:latin typeface="Arial" panose="020B0604020202020204" pitchFamily="34" charset="0"/>
                <a:ea typeface="Lato" panose="020F0502020204030203" pitchFamily="34" charset="0"/>
                <a:cs typeface="Lato" panose="020F0502020204030203" pitchFamily="34" charset="0"/>
              </a:rPr>
              <a:t> muestra el diagrama de Gantt real, que refleja los cambios realizados en el proyecto</a:t>
            </a:r>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13</a:t>
            </a:fld>
            <a:endParaRPr lang="es-ES" dirty="0"/>
          </a:p>
        </p:txBody>
      </p:sp>
    </p:spTree>
    <p:extLst>
      <p:ext uri="{BB962C8B-B14F-4D97-AF65-F5344CB8AC3E}">
        <p14:creationId xmlns:p14="http://schemas.microsoft.com/office/powerpoint/2010/main" val="1713909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esta fase vamos a analizar y definir los </a:t>
            </a:r>
            <a:r>
              <a:rPr lang="es-ES" sz="1100" b="1" dirty="0">
                <a:effectLst/>
                <a:latin typeface="Arial" panose="020B0604020202020204" pitchFamily="34" charset="0"/>
                <a:ea typeface="Lato" panose="020F0502020204030203" pitchFamily="34" charset="0"/>
                <a:cs typeface="Lato" panose="020F0502020204030203" pitchFamily="34" charset="0"/>
              </a:rPr>
              <a:t>requisitos funcionales</a:t>
            </a:r>
            <a:r>
              <a:rPr lang="es-ES" sz="1100" dirty="0">
                <a:effectLst/>
                <a:latin typeface="Arial" panose="020B0604020202020204" pitchFamily="34" charset="0"/>
                <a:ea typeface="Lato" panose="020F0502020204030203" pitchFamily="34" charset="0"/>
                <a:cs typeface="Lato" panose="020F0502020204030203" pitchFamily="34" charset="0"/>
              </a:rPr>
              <a:t> y los </a:t>
            </a:r>
            <a:r>
              <a:rPr lang="es-ES" sz="1100" b="1" dirty="0">
                <a:effectLst/>
                <a:latin typeface="Arial" panose="020B0604020202020204" pitchFamily="34" charset="0"/>
                <a:ea typeface="Lato" panose="020F0502020204030203" pitchFamily="34" charset="0"/>
                <a:cs typeface="Lato" panose="020F0502020204030203" pitchFamily="34" charset="0"/>
              </a:rPr>
              <a:t>no funcionales</a:t>
            </a:r>
            <a:r>
              <a:rPr lang="es-ES" sz="1100" dirty="0">
                <a:effectLst/>
                <a:latin typeface="Arial" panose="020B0604020202020204" pitchFamily="34" charset="0"/>
                <a:ea typeface="Lato" panose="020F0502020204030203" pitchFamily="34" charset="0"/>
                <a:cs typeface="Lato" panose="020F0502020204030203" pitchFamily="34" charset="0"/>
              </a:rPr>
              <a:t> a partir de los objetivos propuestos, es decir las características operativas del software, cual es la interfaz que desarrollamos y sus restricciones.</a:t>
            </a:r>
          </a:p>
          <a:p>
            <a:pPr marL="1143000" lvl="2" indent="-228600">
              <a:lnSpc>
                <a:spcPct val="150000"/>
              </a:lnSpc>
              <a:spcBef>
                <a:spcPts val="1600"/>
              </a:spcBef>
              <a:spcAft>
                <a:spcPts val="400"/>
              </a:spcAft>
              <a:buFont typeface="+mj-lt"/>
              <a:buAutoNum type="arabicPeriod"/>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Requisitos funcionales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Un </a:t>
            </a:r>
            <a:r>
              <a:rPr lang="es-ES" sz="1100" b="1" dirty="0">
                <a:effectLst/>
                <a:latin typeface="Arial" panose="020B0604020202020204" pitchFamily="34" charset="0"/>
                <a:ea typeface="Lato" panose="020F0502020204030203" pitchFamily="34" charset="0"/>
                <a:cs typeface="Lato" panose="020F0502020204030203" pitchFamily="34" charset="0"/>
              </a:rPr>
              <a:t>requisito funcional</a:t>
            </a:r>
            <a:r>
              <a:rPr lang="es-ES" sz="1100" dirty="0">
                <a:effectLst/>
                <a:latin typeface="Arial" panose="020B0604020202020204" pitchFamily="34" charset="0"/>
                <a:ea typeface="Lato" panose="020F0502020204030203" pitchFamily="34" charset="0"/>
                <a:cs typeface="Lato" panose="020F0502020204030203" pitchFamily="34" charset="0"/>
              </a:rPr>
              <a:t> es una declaración de cómo debe comportarse un sistema. Define lo que el sistema debe hacer para </a:t>
            </a:r>
            <a:r>
              <a:rPr lang="es-ES" sz="1100" u="sng" dirty="0">
                <a:effectLst/>
                <a:latin typeface="Arial" panose="020B0604020202020204" pitchFamily="34" charset="0"/>
                <a:ea typeface="Lato" panose="020F0502020204030203" pitchFamily="34" charset="0"/>
                <a:cs typeface="Lato" panose="020F0502020204030203" pitchFamily="34" charset="0"/>
              </a:rPr>
              <a:t>satisfacer las necesidades o expectativas del usuario</a:t>
            </a:r>
            <a:r>
              <a:rPr lang="es-ES" sz="1100" dirty="0">
                <a:effectLst/>
                <a:latin typeface="Arial" panose="020B0604020202020204" pitchFamily="34" charset="0"/>
                <a:ea typeface="Lato" panose="020F0502020204030203" pitchFamily="34" charset="0"/>
                <a:cs typeface="Lato" panose="020F0502020204030203" pitchFamily="34" charset="0"/>
              </a:rPr>
              <a:t>. Se pueden considerar como características que el usuario detecta. (</a:t>
            </a:r>
            <a:r>
              <a:rPr lang="es-ES" sz="1100" dirty="0" err="1">
                <a:effectLst/>
                <a:latin typeface="Arial" panose="020B0604020202020204" pitchFamily="34" charset="0"/>
                <a:ea typeface="Lato" panose="020F0502020204030203" pitchFamily="34" charset="0"/>
                <a:cs typeface="Lato" panose="020F0502020204030203" pitchFamily="34" charset="0"/>
              </a:rPr>
              <a:t>VIsure</a:t>
            </a:r>
            <a:r>
              <a:rPr lang="es-ES" sz="1100" dirty="0">
                <a:effectLst/>
                <a:latin typeface="Arial" panose="020B0604020202020204" pitchFamily="34" charset="0"/>
                <a:ea typeface="Lato" panose="020F0502020204030203" pitchFamily="34" charset="0"/>
                <a:cs typeface="Lato" panose="020F0502020204030203" pitchFamily="34" charset="0"/>
              </a:rPr>
              <a:t> </a:t>
            </a:r>
            <a:r>
              <a:rPr lang="es-ES" sz="1100" dirty="0" err="1">
                <a:effectLst/>
                <a:latin typeface="Arial" panose="020B0604020202020204" pitchFamily="34" charset="0"/>
                <a:ea typeface="Lato" panose="020F0502020204030203" pitchFamily="34" charset="0"/>
                <a:cs typeface="Lato" panose="020F0502020204030203" pitchFamily="34" charset="0"/>
              </a:rPr>
              <a:t>Solutions</a:t>
            </a:r>
            <a:r>
              <a:rPr lang="es-ES" sz="1100" dirty="0">
                <a:effectLst/>
                <a:latin typeface="Arial" panose="020B0604020202020204" pitchFamily="34" charset="0"/>
                <a:ea typeface="Lato" panose="020F0502020204030203" pitchFamily="34" charset="0"/>
                <a:cs typeface="Lato" panose="020F0502020204030203" pitchFamily="34" charset="0"/>
              </a:rPr>
              <a:t>, s.f.)</a:t>
            </a:r>
          </a:p>
          <a:p>
            <a:pPr marL="1143000" lvl="2" indent="-228600">
              <a:lnSpc>
                <a:spcPct val="150000"/>
              </a:lnSpc>
              <a:spcBef>
                <a:spcPts val="1600"/>
              </a:spcBef>
              <a:spcAft>
                <a:spcPts val="400"/>
              </a:spcAft>
              <a:buFont typeface="+mj-lt"/>
              <a:buAutoNum type="arabicPeriod"/>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Requisitos no funcionales</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Los </a:t>
            </a:r>
            <a:r>
              <a:rPr lang="es-ES" sz="1100" b="1" dirty="0">
                <a:effectLst/>
                <a:latin typeface="Arial" panose="020B0604020202020204" pitchFamily="34" charset="0"/>
                <a:ea typeface="Lato" panose="020F0502020204030203" pitchFamily="34" charset="0"/>
                <a:cs typeface="Lato" panose="020F0502020204030203" pitchFamily="34" charset="0"/>
              </a:rPr>
              <a:t>requisitos no funcionales</a:t>
            </a:r>
            <a:r>
              <a:rPr lang="es-ES" sz="1100" dirty="0">
                <a:effectLst/>
                <a:latin typeface="Arial" panose="020B0604020202020204" pitchFamily="34" charset="0"/>
                <a:ea typeface="Lato" panose="020F0502020204030203" pitchFamily="34" charset="0"/>
                <a:cs typeface="Lato" panose="020F0502020204030203" pitchFamily="34" charset="0"/>
              </a:rPr>
              <a:t> definen </a:t>
            </a:r>
            <a:r>
              <a:rPr lang="es-ES" sz="1100" u="sng" dirty="0">
                <a:effectLst/>
                <a:latin typeface="Arial" panose="020B0604020202020204" pitchFamily="34" charset="0"/>
                <a:ea typeface="Lato" panose="020F0502020204030203" pitchFamily="34" charset="0"/>
                <a:cs typeface="Lato" panose="020F0502020204030203" pitchFamily="34" charset="0"/>
              </a:rPr>
              <a:t>cómo debe funcionar internamente el sistema. D</a:t>
            </a:r>
            <a:r>
              <a:rPr lang="es-ES" sz="1100" dirty="0">
                <a:effectLst/>
                <a:latin typeface="Arial" panose="020B0604020202020204" pitchFamily="34" charset="0"/>
                <a:ea typeface="Lato" panose="020F0502020204030203" pitchFamily="34" charset="0"/>
                <a:cs typeface="Lato" panose="020F0502020204030203" pitchFamily="34" charset="0"/>
              </a:rPr>
              <a:t>escriben cómo un sistema de software debe funcionar en términos de características de calidad, como la eficiencia, la seguridad, la escalabilidad, la usabilidad, la fiabilidad, entre otros. Estos requisitos no describen qué debe hacer el software, sino cómo debe hacerlo. (</a:t>
            </a:r>
            <a:r>
              <a:rPr lang="es-ES" sz="1100" dirty="0" err="1">
                <a:effectLst/>
                <a:latin typeface="Arial" panose="020B0604020202020204" pitchFamily="34" charset="0"/>
                <a:ea typeface="Lato" panose="020F0502020204030203" pitchFamily="34" charset="0"/>
                <a:cs typeface="Lato" panose="020F0502020204030203" pitchFamily="34" charset="0"/>
              </a:rPr>
              <a:t>VIsure</a:t>
            </a:r>
            <a:r>
              <a:rPr lang="es-ES" sz="1100" dirty="0">
                <a:effectLst/>
                <a:latin typeface="Arial" panose="020B0604020202020204" pitchFamily="34" charset="0"/>
                <a:ea typeface="Lato" panose="020F0502020204030203" pitchFamily="34" charset="0"/>
                <a:cs typeface="Lato" panose="020F0502020204030203" pitchFamily="34" charset="0"/>
              </a:rPr>
              <a:t> </a:t>
            </a:r>
            <a:r>
              <a:rPr lang="es-ES" sz="1100" dirty="0" err="1">
                <a:effectLst/>
                <a:latin typeface="Arial" panose="020B0604020202020204" pitchFamily="34" charset="0"/>
                <a:ea typeface="Lato" panose="020F0502020204030203" pitchFamily="34" charset="0"/>
                <a:cs typeface="Lato" panose="020F0502020204030203" pitchFamily="34" charset="0"/>
              </a:rPr>
              <a:t>Solutions</a:t>
            </a:r>
            <a:r>
              <a:rPr lang="es-ES" sz="1100" dirty="0">
                <a:effectLst/>
                <a:latin typeface="Arial" panose="020B0604020202020204" pitchFamily="34" charset="0"/>
                <a:ea typeface="Lato" panose="020F0502020204030203" pitchFamily="34" charset="0"/>
                <a:cs typeface="Lato" panose="020F0502020204030203" pitchFamily="34" charset="0"/>
              </a:rPr>
              <a:t>, s.f.)</a:t>
            </a:r>
          </a:p>
          <a:p>
            <a:pPr indent="457200" algn="just">
              <a:lnSpc>
                <a:spcPct val="150000"/>
              </a:lnSpc>
              <a:spcBef>
                <a:spcPts val="600"/>
              </a:spcBef>
            </a:pPr>
            <a:endParaRPr lang="es-ES" sz="1100" dirty="0">
              <a:effectLst/>
              <a:latin typeface="Arial" panose="020B0604020202020204" pitchFamily="34" charset="0"/>
              <a:ea typeface="Lato" panose="020F0502020204030203" pitchFamily="34" charset="0"/>
              <a:cs typeface="Lato" panose="020F0502020204030203" pitchFamily="34" charset="0"/>
            </a:endParaRP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14</a:t>
            </a:fld>
            <a:endParaRPr lang="es-ES" dirty="0"/>
          </a:p>
        </p:txBody>
      </p:sp>
    </p:spTree>
    <p:extLst>
      <p:ext uri="{BB962C8B-B14F-4D97-AF65-F5344CB8AC3E}">
        <p14:creationId xmlns:p14="http://schemas.microsoft.com/office/powerpoint/2010/main" val="3261555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Se ha realizado el diagrama con todas las entidades relacionadas con unas normas llamadas formas normales, con esto nos aseguramos que nuestra base de datos es escalable y bien estructurada. Se puede ver el diagrama en el </a:t>
            </a:r>
            <a:r>
              <a:rPr lang="es-ES" sz="11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III</a:t>
            </a:r>
            <a:r>
              <a:rPr lang="es-ES" sz="1100" b="1" dirty="0">
                <a:effectLst/>
                <a:latin typeface="Arial" panose="020B0604020202020204" pitchFamily="34" charset="0"/>
                <a:ea typeface="Lato" panose="020F0502020204030203" pitchFamily="34" charset="0"/>
                <a:cs typeface="Lato" panose="020F0502020204030203" pitchFamily="34" charset="0"/>
              </a:rPr>
              <a:t>.</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342900" lvl="0" indent="-342900" algn="just">
              <a:lnSpc>
                <a:spcPct val="150000"/>
              </a:lnSpc>
              <a:spcBef>
                <a:spcPts val="600"/>
              </a:spcBef>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Primera forma normal (1FN) </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Todos los atributos son atómicos, es decir no tienen múltiples valores.</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Cada entidad tiene una clave primaria única.</a:t>
            </a:r>
          </a:p>
          <a:p>
            <a:pPr marL="342900" lvl="0" indent="-342900" algn="just">
              <a:lnSpc>
                <a:spcPct val="150000"/>
              </a:lnSpc>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Segunda Forma Normal (2FN)</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Cumple la 1FN</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Los atributos deben depender completamente de la clave primaria de la entidad. Suele pasar que no dependen completamente cuando hay clave primaria compuesta.</a:t>
            </a:r>
          </a:p>
          <a:p>
            <a:pPr marL="342900" lvl="0" indent="-342900" algn="just">
              <a:lnSpc>
                <a:spcPct val="150000"/>
              </a:lnSpc>
              <a:buFont typeface="Symbol" panose="05050102010706020507" pitchFamily="18" charset="2"/>
              <a:buChar char=""/>
            </a:pPr>
            <a:r>
              <a:rPr lang="es-ES" sz="1100" b="1" dirty="0">
                <a:effectLst/>
                <a:latin typeface="Arial" panose="020B0604020202020204" pitchFamily="34" charset="0"/>
                <a:ea typeface="Lato" panose="020F0502020204030203" pitchFamily="34" charset="0"/>
                <a:cs typeface="Lato" panose="020F0502020204030203" pitchFamily="34" charset="0"/>
              </a:rPr>
              <a:t>Reglas Segunda Forma Normal (3FN)</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Cumple la 2FN</a:t>
            </a:r>
          </a:p>
          <a:p>
            <a:pPr marL="742950" lvl="1" indent="-285750" algn="just">
              <a:lnSpc>
                <a:spcPct val="150000"/>
              </a:lnSpc>
              <a:buFont typeface="Courier New" panose="02070309020205020404" pitchFamily="49" charset="0"/>
              <a:buChar char="o"/>
            </a:pPr>
            <a:r>
              <a:rPr lang="es-ES" sz="1100" dirty="0">
                <a:effectLst/>
                <a:latin typeface="Arial" panose="020B0604020202020204" pitchFamily="34" charset="0"/>
                <a:ea typeface="Lato" panose="020F0502020204030203" pitchFamily="34" charset="0"/>
                <a:cs typeface="Lato" panose="020F0502020204030203" pitchFamily="34" charset="0"/>
              </a:rPr>
              <a:t>No hay relaciones transitivas, es decir ningún atributo depende de otro elemento que no sea la clave primaria.</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15</a:t>
            </a:fld>
            <a:endParaRPr lang="es-ES" dirty="0"/>
          </a:p>
        </p:txBody>
      </p:sp>
    </p:spTree>
    <p:extLst>
      <p:ext uri="{BB962C8B-B14F-4D97-AF65-F5344CB8AC3E}">
        <p14:creationId xmlns:p14="http://schemas.microsoft.com/office/powerpoint/2010/main" val="3189584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16</a:t>
            </a:fld>
            <a:endParaRPr lang="es-ES" dirty="0"/>
          </a:p>
        </p:txBody>
      </p:sp>
    </p:spTree>
    <p:extLst>
      <p:ext uri="{BB962C8B-B14F-4D97-AF65-F5344CB8AC3E}">
        <p14:creationId xmlns:p14="http://schemas.microsoft.com/office/powerpoint/2010/main" val="2621699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17</a:t>
            </a:fld>
            <a:endParaRPr lang="es-ES" dirty="0"/>
          </a:p>
        </p:txBody>
      </p:sp>
    </p:spTree>
    <p:extLst>
      <p:ext uri="{BB962C8B-B14F-4D97-AF65-F5344CB8AC3E}">
        <p14:creationId xmlns:p14="http://schemas.microsoft.com/office/powerpoint/2010/main" val="1849053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18</a:t>
            </a:fld>
            <a:endParaRPr lang="es-ES" dirty="0"/>
          </a:p>
        </p:txBody>
      </p:sp>
    </p:spTree>
    <p:extLst>
      <p:ext uri="{BB962C8B-B14F-4D97-AF65-F5344CB8AC3E}">
        <p14:creationId xmlns:p14="http://schemas.microsoft.com/office/powerpoint/2010/main" val="13494148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19</a:t>
            </a:fld>
            <a:endParaRPr lang="es-ES" dirty="0"/>
          </a:p>
        </p:txBody>
      </p:sp>
    </p:spTree>
    <p:extLst>
      <p:ext uri="{BB962C8B-B14F-4D97-AF65-F5344CB8AC3E}">
        <p14:creationId xmlns:p14="http://schemas.microsoft.com/office/powerpoint/2010/main" val="419595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sz="1800" b="1" dirty="0" err="1">
                <a:effectLst/>
                <a:latin typeface="Arial" panose="020B0604020202020204" pitchFamily="34" charset="0"/>
                <a:ea typeface="Lato" panose="020F0502020204030203" pitchFamily="34" charset="0"/>
                <a:cs typeface="Lato" panose="020F0502020204030203" pitchFamily="34" charset="0"/>
              </a:rPr>
              <a:t>Vehiclegest</a:t>
            </a:r>
            <a:r>
              <a:rPr lang="es-ES" sz="1800" dirty="0">
                <a:effectLst/>
                <a:latin typeface="Arial" panose="020B0604020202020204" pitchFamily="34" charset="0"/>
                <a:ea typeface="Lato" panose="020F0502020204030203" pitchFamily="34" charset="0"/>
                <a:cs typeface="Lato" panose="020F0502020204030203" pitchFamily="34" charset="0"/>
              </a:rPr>
              <a:t> es una aplicación móvil desarrollada para el sistema operativo Android, dedicada a gestionar el control y mantenimiento de una flota de vehículos. </a:t>
            </a:r>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a:t>
            </a:fld>
            <a:endParaRPr lang="es-ES" dirty="0"/>
          </a:p>
        </p:txBody>
      </p:sp>
    </p:spTree>
    <p:extLst>
      <p:ext uri="{BB962C8B-B14F-4D97-AF65-F5344CB8AC3E}">
        <p14:creationId xmlns:p14="http://schemas.microsoft.com/office/powerpoint/2010/main" val="3144734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20</a:t>
            </a:fld>
            <a:endParaRPr lang="es-ES" dirty="0"/>
          </a:p>
        </p:txBody>
      </p:sp>
    </p:spTree>
    <p:extLst>
      <p:ext uri="{BB962C8B-B14F-4D97-AF65-F5344CB8AC3E}">
        <p14:creationId xmlns:p14="http://schemas.microsoft.com/office/powerpoint/2010/main" val="17011472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21</a:t>
            </a:fld>
            <a:endParaRPr lang="es-ES" dirty="0"/>
          </a:p>
        </p:txBody>
      </p:sp>
    </p:spTree>
    <p:extLst>
      <p:ext uri="{BB962C8B-B14F-4D97-AF65-F5344CB8AC3E}">
        <p14:creationId xmlns:p14="http://schemas.microsoft.com/office/powerpoint/2010/main" val="3446000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22</a:t>
            </a:fld>
            <a:endParaRPr lang="es-ES" dirty="0"/>
          </a:p>
        </p:txBody>
      </p:sp>
    </p:spTree>
    <p:extLst>
      <p:ext uri="{BB962C8B-B14F-4D97-AF65-F5344CB8AC3E}">
        <p14:creationId xmlns:p14="http://schemas.microsoft.com/office/powerpoint/2010/main" val="38794115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23</a:t>
            </a:fld>
            <a:endParaRPr lang="es-ES" dirty="0"/>
          </a:p>
        </p:txBody>
      </p:sp>
    </p:spTree>
    <p:extLst>
      <p:ext uri="{BB962C8B-B14F-4D97-AF65-F5344CB8AC3E}">
        <p14:creationId xmlns:p14="http://schemas.microsoft.com/office/powerpoint/2010/main" val="3915009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dirty="0"/>
              <a:t>Notas para el moderador: </a:t>
            </a:r>
          </a:p>
          <a:p>
            <a:pPr rtl="0"/>
            <a:r>
              <a:rPr lang="es-ES" b="0" i="1" dirty="0">
                <a:latin typeface="Segoe UI" panose="020B0502040204020203" pitchFamily="34" charset="0"/>
                <a:cs typeface="Segoe UI" panose="020B0502040204020203" pitchFamily="34" charset="0"/>
              </a:rPr>
              <a:t>Descripción de lo que ha aprendido con sus propias palabras en un lado.</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Incluya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También será útil incluir aquí más información sobre el tema.  </a:t>
            </a:r>
          </a:p>
          <a:p>
            <a:pPr marL="171450" indent="-171450" rtl="0">
              <a:buFont typeface="Arial" panose="020B0604020202020204" pitchFamily="34" charset="0"/>
              <a:buChar char="•"/>
            </a:pPr>
            <a:r>
              <a:rPr lang="es-ES" b="0" i="1" dirty="0">
                <a:latin typeface="Segoe UI" panose="020B0502040204020203" pitchFamily="34" charset="0"/>
                <a:cs typeface="Segoe UI" panose="020B0502040204020203" pitchFamily="34" charset="0"/>
              </a:rPr>
              <a:t>Cuente la historia de su experiencia de aprendizaje.  Igual que en cualquier historia, debe haber siempre un principio, una parte central y un final.</a:t>
            </a:r>
          </a:p>
          <a:p>
            <a:pPr rtl="0"/>
            <a:r>
              <a:rPr lang="es-ES" b="0" i="1" dirty="0">
                <a:latin typeface="Segoe UI" panose="020B0502040204020203" pitchFamily="34" charset="0"/>
                <a:cs typeface="Segoe UI" panose="020B0502040204020203" pitchFamily="34" charset="0"/>
              </a:rPr>
              <a:t>En la otra cara, puede agregar un gráfico que proporcione una prueba de lo que ha aprendido.</a:t>
            </a:r>
          </a:p>
          <a:p>
            <a:pPr rtl="0"/>
            <a:endParaRPr lang="es-ES" dirty="0"/>
          </a:p>
          <a:p>
            <a:pPr rtl="0"/>
            <a:r>
              <a:rPr lang="es-ES" dirty="0"/>
              <a:t>No dude en usar más de una diapositiva para reflexionar sobre el proceso.  También resulta útil agregar algunos vídeos sobre el proceso.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24</a:t>
            </a:fld>
            <a:endParaRPr lang="es-ES" dirty="0"/>
          </a:p>
        </p:txBody>
      </p:sp>
    </p:spTree>
    <p:extLst>
      <p:ext uri="{BB962C8B-B14F-4D97-AF65-F5344CB8AC3E}">
        <p14:creationId xmlns:p14="http://schemas.microsoft.com/office/powerpoint/2010/main" val="1578375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indent="457200" algn="just">
              <a:lnSpc>
                <a:spcPct val="150000"/>
              </a:lnSpc>
              <a:spcBef>
                <a:spcPts val="600"/>
              </a:spcBef>
            </a:pPr>
            <a:r>
              <a:rPr lang="es-ES" sz="1800" b="1" dirty="0">
                <a:effectLst/>
                <a:latin typeface="Arial" panose="020B0604020202020204" pitchFamily="34" charset="0"/>
                <a:ea typeface="Lato" panose="020F0502020204030203" pitchFamily="34" charset="0"/>
                <a:cs typeface="Lato" panose="020F0502020204030203" pitchFamily="34" charset="0"/>
              </a:rPr>
              <a:t>Sus principales características serán: </a:t>
            </a:r>
          </a:p>
          <a:p>
            <a:pPr indent="457200" algn="just">
              <a:lnSpc>
                <a:spcPct val="150000"/>
              </a:lnSpc>
              <a:spcBef>
                <a:spcPts val="600"/>
              </a:spcBef>
            </a:pPr>
            <a:endParaRPr lang="es-ES" sz="1800" b="1" dirty="0">
              <a:effectLst/>
              <a:latin typeface="Arial" panose="020B0604020202020204" pitchFamily="34" charset="0"/>
              <a:ea typeface="Lato" panose="020F0502020204030203" pitchFamily="34" charset="0"/>
              <a:cs typeface="Lato" panose="020F0502020204030203" pitchFamily="34" charset="0"/>
            </a:endParaRP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control y gestión de los datos e incidencias de una flota de vehículos, </a:t>
            </a: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control de avisos importantes y fechas de vencimiento, </a:t>
            </a:r>
          </a:p>
          <a:p>
            <a:pPr marL="285750" indent="-285750" algn="just">
              <a:lnSpc>
                <a:spcPct val="150000"/>
              </a:lnSpc>
              <a:spcBef>
                <a:spcPts val="600"/>
              </a:spcBef>
              <a:buFont typeface="Arial" panose="020B0604020202020204" pitchFamily="34" charset="0"/>
              <a:buChar char="•"/>
            </a:pPr>
            <a:r>
              <a:rPr lang="es-ES" sz="1800" dirty="0">
                <a:effectLst/>
                <a:latin typeface="Arial" panose="020B0604020202020204" pitchFamily="34" charset="0"/>
                <a:ea typeface="Lato" panose="020F0502020204030203" pitchFamily="34" charset="0"/>
                <a:cs typeface="Lato" panose="020F0502020204030203" pitchFamily="34" charset="0"/>
              </a:rPr>
              <a:t>consulta y gestión de las Inspecciones Técnicas de Vehículo, listado de servicios prestados por la empresa y control de asignaciones de personal a vehículos e ITV.</a:t>
            </a:r>
          </a:p>
        </p:txBody>
      </p:sp>
      <p:sp>
        <p:nvSpPr>
          <p:cNvPr id="4" name="Marcador de número de diapositiva 3"/>
          <p:cNvSpPr>
            <a:spLocks noGrp="1"/>
          </p:cNvSpPr>
          <p:nvPr>
            <p:ph type="sldNum" sz="quarter" idx="5"/>
          </p:nvPr>
        </p:nvSpPr>
        <p:spPr/>
        <p:txBody>
          <a:bodyPr/>
          <a:lstStyle/>
          <a:p>
            <a:pPr rtl="0"/>
            <a:fld id="{D5D79418-37EB-4378-AD22-89DBB000B0DA}" type="slidenum">
              <a:rPr lang="es-ES" noProof="0" smtClean="0"/>
              <a:t>3</a:t>
            </a:fld>
            <a:endParaRPr lang="es-ES" noProof="0" dirty="0"/>
          </a:p>
        </p:txBody>
      </p:sp>
    </p:spTree>
    <p:extLst>
      <p:ext uri="{BB962C8B-B14F-4D97-AF65-F5344CB8AC3E}">
        <p14:creationId xmlns:p14="http://schemas.microsoft.com/office/powerpoint/2010/main" val="2728887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0" marR="0" indent="0" algn="l" defTabSz="914400" rtl="0" eaLnBrk="1" fontAlgn="auto" latinLnBrk="0" hangingPunct="1">
              <a:lnSpc>
                <a:spcPct val="100000"/>
              </a:lnSpc>
              <a:spcBef>
                <a:spcPts val="0"/>
              </a:spcBef>
              <a:spcAft>
                <a:spcPts val="0"/>
              </a:spcAft>
              <a:buClrTx/>
              <a:buSzTx/>
              <a:buFontTx/>
              <a:buNone/>
              <a:tabLst/>
              <a:defRPr/>
            </a:pPr>
            <a:r>
              <a:rPr lang="es-ES" b="1" dirty="0"/>
              <a:t>Notas para el moderador: </a:t>
            </a:r>
          </a:p>
          <a:p>
            <a:pPr rtl="0"/>
            <a:r>
              <a:rPr lang="es-ES" i="1" dirty="0">
                <a:latin typeface="Segoe UI" panose="020B0502040204020203" pitchFamily="34" charset="0"/>
                <a:cs typeface="Segoe UI" panose="020B0502040204020203" pitchFamily="34" charset="0"/>
              </a:rPr>
              <a:t>¿Cuál es su propósito al compartir esta reflexión?</a:t>
            </a:r>
          </a:p>
          <a:p>
            <a:pPr rtl="0"/>
            <a:r>
              <a:rPr lang="es-ES" i="1" dirty="0">
                <a:latin typeface="Segoe UI" panose="020B0502040204020203" pitchFamily="34" charset="0"/>
                <a:cs typeface="Segoe UI" panose="020B0502040204020203" pitchFamily="34" charset="0"/>
              </a:rPr>
              <a:t>¿Es el final de un proyecto o unidad?  </a:t>
            </a:r>
          </a:p>
          <a:p>
            <a:pPr rtl="0"/>
            <a:r>
              <a:rPr lang="es-ES" i="1" dirty="0">
                <a:latin typeface="Segoe UI" panose="020B0502040204020203" pitchFamily="34" charset="0"/>
                <a:cs typeface="Segoe UI" panose="020B0502040204020203" pitchFamily="34" charset="0"/>
              </a:rPr>
              <a:t>¿Está compartiendo esta reflexión como realización de un objetivo de aprendizaje que estableció para si mismo?  </a:t>
            </a:r>
          </a:p>
          <a:p>
            <a:pPr rtl="0"/>
            <a:r>
              <a:rPr lang="es-ES" i="1" dirty="0">
                <a:latin typeface="Segoe UI" panose="020B0502040204020203" pitchFamily="34" charset="0"/>
                <a:cs typeface="Segoe UI" panose="020B0502040204020203" pitchFamily="34" charset="0"/>
              </a:rPr>
              <a:t>¿Es el final de un curso?  </a:t>
            </a:r>
          </a:p>
          <a:p>
            <a:pPr rtl="0"/>
            <a:endParaRPr lang="es-ES" baseline="0" dirty="0"/>
          </a:p>
          <a:p>
            <a:pPr rtl="0"/>
            <a:r>
              <a:rPr lang="es-ES" dirty="0"/>
              <a:t>Indique el propósito de su reflexión o incluso el propósito de la experiencia de aprendizaje o el objetivo de aprendizaje.  Sea claro y específico al indicar su propósito.</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4</a:t>
            </a:fld>
            <a:endParaRPr lang="es-ES" dirty="0"/>
          </a:p>
        </p:txBody>
      </p:sp>
    </p:spTree>
    <p:extLst>
      <p:ext uri="{BB962C8B-B14F-4D97-AF65-F5344CB8AC3E}">
        <p14:creationId xmlns:p14="http://schemas.microsoft.com/office/powerpoint/2010/main" val="2903879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algn="l"/>
            <a:r>
              <a:rPr lang="es-ES" sz="2800" b="0" i="0" dirty="0" err="1">
                <a:solidFill>
                  <a:srgbClr val="D1D5DB"/>
                </a:solidFill>
                <a:effectLst/>
                <a:latin typeface="Söhne"/>
              </a:rPr>
              <a:t>lmacenar</a:t>
            </a:r>
            <a:r>
              <a:rPr lang="es-ES" sz="2800" b="0" i="0" dirty="0">
                <a:solidFill>
                  <a:srgbClr val="D1D5DB"/>
                </a:solidFill>
                <a:effectLst/>
                <a:latin typeface="Söhne"/>
              </a:rPr>
              <a:t> datos en hojas de cálculo y de texto tiene algunos desventajas, entre ellas:</a:t>
            </a:r>
          </a:p>
          <a:p>
            <a:pPr algn="l">
              <a:buFont typeface="+mj-lt"/>
              <a:buAutoNum type="arabicPeriod"/>
            </a:pPr>
            <a:r>
              <a:rPr lang="es-ES" sz="2800" b="1" i="0" dirty="0">
                <a:solidFill>
                  <a:srgbClr val="D1D5DB"/>
                </a:solidFill>
                <a:effectLst/>
                <a:latin typeface="Söhne"/>
              </a:rPr>
              <a:t>Incoherencias</a:t>
            </a:r>
            <a:r>
              <a:rPr lang="es-ES" sz="2800" b="0" i="0" dirty="0">
                <a:solidFill>
                  <a:srgbClr val="D1D5DB"/>
                </a:solidFill>
                <a:effectLst/>
                <a:latin typeface="Söhne"/>
              </a:rPr>
              <a:t>: propenso a errores humanos, como la introducción de datos incorrectos, errores de formato y errores de cálculo.</a:t>
            </a:r>
          </a:p>
          <a:p>
            <a:pPr algn="l">
              <a:buFont typeface="+mj-lt"/>
              <a:buAutoNum type="arabicPeriod"/>
            </a:pPr>
            <a:endParaRPr lang="es-ES" sz="2800"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2800" b="1" i="0" dirty="0">
                <a:solidFill>
                  <a:srgbClr val="D1D5DB"/>
                </a:solidFill>
                <a:effectLst/>
                <a:latin typeface="Söhne"/>
              </a:rPr>
              <a:t>Falta de seguridad:</a:t>
            </a:r>
            <a:r>
              <a:rPr lang="es-ES" sz="2800" b="0" i="0" dirty="0">
                <a:solidFill>
                  <a:srgbClr val="D1D5DB"/>
                </a:solidFill>
                <a:effectLst/>
                <a:latin typeface="Söhne"/>
              </a:rPr>
              <a:t> no tienen las mismas medidas de seguridad que las bases de datos, lo que puede hacer que los datos sensibles sean vulnerable a la pérdida o al robo.</a:t>
            </a:r>
          </a:p>
          <a:p>
            <a:pPr algn="l">
              <a:buFont typeface="+mj-lt"/>
              <a:buAutoNum type="arabicPeriod"/>
            </a:pPr>
            <a:endParaRPr lang="es-ES" sz="2800" b="0" i="0" dirty="0">
              <a:solidFill>
                <a:srgbClr val="D1D5DB"/>
              </a:solidFill>
              <a:effectLst/>
              <a:latin typeface="Söhne"/>
            </a:endParaRPr>
          </a:p>
          <a:p>
            <a:pPr algn="l">
              <a:buFont typeface="+mj-lt"/>
              <a:buAutoNum type="arabicPeriod"/>
            </a:pPr>
            <a:r>
              <a:rPr lang="es-ES" sz="2800" b="1" i="0" dirty="0">
                <a:solidFill>
                  <a:srgbClr val="D1D5DB"/>
                </a:solidFill>
                <a:effectLst/>
                <a:latin typeface="Söhne"/>
              </a:rPr>
              <a:t>Dificultad para compartir</a:t>
            </a:r>
            <a:r>
              <a:rPr lang="es-ES" sz="2800" b="0" i="0" dirty="0">
                <a:solidFill>
                  <a:srgbClr val="D1D5DB"/>
                </a:solidFill>
                <a:effectLst/>
                <a:latin typeface="Söhne"/>
              </a:rPr>
              <a:t>: Es difícil compartir y colaborar con otras personas en tiempo real</a:t>
            </a:r>
          </a:p>
          <a:p>
            <a:pPr algn="l">
              <a:buFont typeface="+mj-lt"/>
              <a:buAutoNum type="arabicPeriod"/>
            </a:pPr>
            <a:endParaRPr lang="es-ES" sz="2800" b="0" i="0" dirty="0">
              <a:solidFill>
                <a:srgbClr val="D1D5DB"/>
              </a:solidFill>
              <a:effectLst/>
              <a:latin typeface="Söhne"/>
            </a:endParaRPr>
          </a:p>
          <a:p>
            <a:pPr algn="l">
              <a:buFont typeface="+mj-lt"/>
              <a:buAutoNum type="arabicPeriod"/>
            </a:pPr>
            <a:r>
              <a:rPr lang="es-ES" sz="2800" b="1" i="0" dirty="0">
                <a:solidFill>
                  <a:srgbClr val="D1D5DB"/>
                </a:solidFill>
                <a:effectLst/>
                <a:latin typeface="Söhne"/>
              </a:rPr>
              <a:t>No disponible en tiempo real</a:t>
            </a:r>
            <a:r>
              <a:rPr lang="es-ES" sz="2800" b="0" i="0" dirty="0">
                <a:solidFill>
                  <a:srgbClr val="D1D5DB"/>
                </a:solidFill>
                <a:effectLst/>
                <a:latin typeface="Söhne"/>
              </a:rPr>
              <a:t>: puede causar problemas cuando se requiere un acceso rápido y actualizado a la información.</a:t>
            </a:r>
          </a:p>
          <a:p>
            <a:pPr algn="l">
              <a:buFont typeface="+mj-lt"/>
              <a:buAutoNum type="arabicPeriod"/>
            </a:pPr>
            <a:endParaRPr lang="es-ES" sz="2800"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1800" b="1" dirty="0">
                <a:effectLst/>
                <a:latin typeface="Arial" panose="020B0604020202020204" pitchFamily="34" charset="0"/>
                <a:ea typeface="Lato" panose="020F0502020204030203" pitchFamily="34" charset="0"/>
                <a:cs typeface="Lato" panose="020F0502020204030203" pitchFamily="34" charset="0"/>
              </a:rPr>
              <a:t>Duplicidades de datos: </a:t>
            </a:r>
            <a:r>
              <a:rPr lang="es-ES" sz="1800" dirty="0">
                <a:effectLst/>
                <a:latin typeface="Arial" panose="020B0604020202020204" pitchFamily="34" charset="0"/>
                <a:ea typeface="Lato" panose="020F0502020204030203" pitchFamily="34" charset="0"/>
                <a:cs typeface="Lato" panose="020F0502020204030203" pitchFamily="34" charset="0"/>
              </a:rPr>
              <a:t>se producen duplicidades que no se detectan fácilmente, lo que lleva a una falta de precisión en los informes y análisis.</a:t>
            </a:r>
          </a:p>
          <a:p>
            <a:pPr marL="2743200" marR="0" lvl="6" indent="0" algn="l" defTabSz="914400" rtl="0" eaLnBrk="1" fontAlgn="auto" latinLnBrk="0" hangingPunct="1">
              <a:lnSpc>
                <a:spcPct val="100000"/>
              </a:lnSpc>
              <a:spcBef>
                <a:spcPts val="0"/>
              </a:spcBef>
              <a:spcAft>
                <a:spcPts val="0"/>
              </a:spcAft>
              <a:buClrTx/>
              <a:buSzTx/>
              <a:buFont typeface="+mj-lt"/>
              <a:buAutoNum type="arabicPeriod"/>
              <a:tabLst/>
              <a:defRPr/>
            </a:pPr>
            <a:endParaRPr lang="es-ES" sz="1200" b="0" i="0" dirty="0">
              <a:solidFill>
                <a:schemeClr val="tx1"/>
              </a:solidFill>
              <a:effectLst/>
              <a:latin typeface="+mn-lt"/>
              <a:ea typeface="Lato" panose="020F0502020204030203" pitchFamily="34" charset="0"/>
              <a:cs typeface="Lato" panose="020F0502020204030203" pitchFamily="34" charset="0"/>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es-ES" sz="2800" b="1" i="0" dirty="0">
                <a:solidFill>
                  <a:srgbClr val="D1D5DB"/>
                </a:solidFill>
                <a:effectLst/>
                <a:latin typeface="Söhne"/>
              </a:rPr>
              <a:t>Limitaciones en la capacidad de almacenamiento: </a:t>
            </a:r>
            <a:r>
              <a:rPr lang="es-ES" sz="2800" b="0" i="0" dirty="0">
                <a:solidFill>
                  <a:srgbClr val="D1D5DB"/>
                </a:solidFill>
                <a:effectLst/>
                <a:latin typeface="Söhne"/>
              </a:rPr>
              <a:t>Las hojas de cálculo y los documentos de texto tienen limitaciones en la cantidad de datos que pueden almacenar, </a:t>
            </a:r>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5</a:t>
            </a:fld>
            <a:endParaRPr lang="es-ES" dirty="0"/>
          </a:p>
        </p:txBody>
      </p:sp>
    </p:spTree>
    <p:extLst>
      <p:ext uri="{BB962C8B-B14F-4D97-AF65-F5344CB8AC3E}">
        <p14:creationId xmlns:p14="http://schemas.microsoft.com/office/powerpoint/2010/main" val="1890312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Los </a:t>
            </a:r>
            <a:r>
              <a:rPr lang="es-ES" sz="1800" b="1" dirty="0">
                <a:effectLst/>
                <a:latin typeface="Arial" panose="020B0604020202020204" pitchFamily="34" charset="0"/>
                <a:ea typeface="Lato" panose="020F0502020204030203" pitchFamily="34" charset="0"/>
                <a:cs typeface="Lato" panose="020F0502020204030203" pitchFamily="34" charset="0"/>
              </a:rPr>
              <a:t>objetivos generales</a:t>
            </a:r>
            <a:r>
              <a:rPr lang="es-ES" sz="1800" dirty="0">
                <a:effectLst/>
                <a:latin typeface="Arial" panose="020B0604020202020204" pitchFamily="34" charset="0"/>
                <a:ea typeface="Lato" panose="020F0502020204030203" pitchFamily="34" charset="0"/>
                <a:cs typeface="Lato" panose="020F0502020204030203" pitchFamily="34" charset="0"/>
              </a:rPr>
              <a:t> son:</a:t>
            </a: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Digitalizar, centralizar, actualizar y controlar</a:t>
            </a:r>
            <a:r>
              <a:rPr lang="es-ES" sz="1800" dirty="0">
                <a:effectLst/>
                <a:latin typeface="Arial" panose="020B0604020202020204" pitchFamily="34" charset="0"/>
                <a:ea typeface="Lato" panose="020F0502020204030203" pitchFamily="34" charset="0"/>
                <a:cs typeface="Lato" panose="020F0502020204030203" pitchFamily="34" charset="0"/>
              </a:rPr>
              <a:t> en una base de datos </a:t>
            </a:r>
            <a:r>
              <a:rPr lang="es-ES" sz="1800" b="1" dirty="0">
                <a:effectLst/>
                <a:latin typeface="Arial" panose="020B0604020202020204" pitchFamily="34" charset="0"/>
                <a:ea typeface="Lato" panose="020F0502020204030203" pitchFamily="34" charset="0"/>
                <a:cs typeface="Lato" panose="020F0502020204030203" pitchFamily="34" charset="0"/>
              </a:rPr>
              <a:t>escalable y coherente </a:t>
            </a:r>
            <a:r>
              <a:rPr lang="es-ES" sz="1800" dirty="0">
                <a:effectLst/>
                <a:latin typeface="Arial" panose="020B0604020202020204" pitchFamily="34" charset="0"/>
                <a:ea typeface="Lato" panose="020F0502020204030203" pitchFamily="34" charset="0"/>
                <a:cs typeface="Lato" panose="020F0502020204030203" pitchFamily="34" charset="0"/>
              </a:rPr>
              <a:t>todos los datos de los vehículos, ITV, material, personal y servicios de la empresa.</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Movilidad y disponibilidad:</a:t>
            </a:r>
            <a:r>
              <a:rPr lang="es-ES" sz="1800" dirty="0">
                <a:effectLst/>
                <a:latin typeface="Arial" panose="020B0604020202020204" pitchFamily="34" charset="0"/>
                <a:ea typeface="Lato" panose="020F0502020204030203" pitchFamily="34" charset="0"/>
                <a:cs typeface="Lato" panose="020F0502020204030203" pitchFamily="34" charset="0"/>
              </a:rPr>
              <a:t> Disponer de toda la información en cualquier lugar en los terminales móviles Android de los empleados y directivos de la empresa.</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Seguridad de acceso.</a:t>
            </a:r>
            <a:r>
              <a:rPr lang="es-ES" sz="1800" dirty="0">
                <a:effectLst/>
                <a:latin typeface="Arial" panose="020B0604020202020204" pitchFamily="34" charset="0"/>
                <a:ea typeface="Lato" panose="020F0502020204030203" pitchFamily="34" charset="0"/>
                <a:cs typeface="Lato" panose="020F0502020204030203" pitchFamily="34" charset="0"/>
              </a:rPr>
              <a:t> Evitar fuga de datos personales y empresariales.</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Los </a:t>
            </a:r>
            <a:r>
              <a:rPr lang="es-ES" sz="1800" b="1" dirty="0">
                <a:effectLst/>
                <a:latin typeface="Arial" panose="020B0604020202020204" pitchFamily="34" charset="0"/>
                <a:ea typeface="Lato" panose="020F0502020204030203" pitchFamily="34" charset="0"/>
                <a:cs typeface="Lato" panose="020F0502020204030203" pitchFamily="34" charset="0"/>
              </a:rPr>
              <a:t>objetivos específicos</a:t>
            </a:r>
            <a:r>
              <a:rPr lang="es-ES" sz="1800" dirty="0">
                <a:effectLst/>
                <a:latin typeface="Arial" panose="020B0604020202020204" pitchFamily="34" charset="0"/>
                <a:ea typeface="Lato" panose="020F0502020204030203" pitchFamily="34" charset="0"/>
                <a:cs typeface="Lato" panose="020F0502020204030203" pitchFamily="34" charset="0"/>
              </a:rPr>
              <a:t> son:</a:t>
            </a:r>
          </a:p>
          <a:p>
            <a:pPr marL="342900" lvl="0" indent="-342900" algn="just">
              <a:lnSpc>
                <a:spcPct val="150000"/>
              </a:lnSpc>
              <a:spcBef>
                <a:spcPts val="600"/>
              </a:spcBef>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Crear una </a:t>
            </a:r>
            <a:r>
              <a:rPr lang="es-ES" sz="1800" b="1" dirty="0">
                <a:effectLst/>
                <a:latin typeface="Arial" panose="020B0604020202020204" pitchFamily="34" charset="0"/>
                <a:ea typeface="Lato" panose="020F0502020204030203" pitchFamily="34" charset="0"/>
                <a:cs typeface="Lato" panose="020F0502020204030203" pitchFamily="34" charset="0"/>
              </a:rPr>
              <a:t>base datos en tiempo real online</a:t>
            </a:r>
            <a:r>
              <a:rPr lang="es-ES" sz="1800" dirty="0">
                <a:effectLst/>
                <a:latin typeface="Arial" panose="020B0604020202020204" pitchFamily="34" charset="0"/>
                <a:ea typeface="Lato" panose="020F0502020204030203" pitchFamily="34" charset="0"/>
                <a:cs typeface="Lato" panose="020F0502020204030203" pitchFamily="34" charset="0"/>
              </a:rPr>
              <a:t>, evitándonos invertir en una infraestructura propia para la base de datos. </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Diseñar una interfaz de usuario con una </a:t>
            </a:r>
            <a:r>
              <a:rPr lang="es-ES" sz="1800" b="1" dirty="0">
                <a:effectLst/>
                <a:latin typeface="Arial" panose="020B0604020202020204" pitchFamily="34" charset="0"/>
                <a:ea typeface="Lato" panose="020F0502020204030203" pitchFamily="34" charset="0"/>
                <a:cs typeface="Lato" panose="020F0502020204030203" pitchFamily="34" charset="0"/>
              </a:rPr>
              <a:t>usabilidad</a:t>
            </a:r>
            <a:r>
              <a:rPr lang="es-ES" sz="1800" dirty="0">
                <a:effectLst/>
                <a:latin typeface="Arial" panose="020B0604020202020204" pitchFamily="34" charset="0"/>
                <a:ea typeface="Lato" panose="020F0502020204030203" pitchFamily="34" charset="0"/>
                <a:cs typeface="Lato" panose="020F0502020204030203" pitchFamily="34" charset="0"/>
              </a:rPr>
              <a:t> lo más elevada posible. Debe ser clara y sencilla, con un esquema de colores agradable a la vista.</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Los usuarios deben autenticarse mediante un </a:t>
            </a:r>
            <a:r>
              <a:rPr lang="es-ES" sz="1800" b="1" dirty="0">
                <a:effectLst/>
                <a:latin typeface="Arial" panose="020B0604020202020204" pitchFamily="34" charset="0"/>
                <a:ea typeface="Lato" panose="020F0502020204030203" pitchFamily="34" charset="0"/>
                <a:cs typeface="Lato" panose="020F0502020204030203" pitchFamily="34" charset="0"/>
              </a:rPr>
              <a:t>sistema de usuario y contraseña</a:t>
            </a:r>
            <a:r>
              <a:rPr lang="es-ES" sz="1800" dirty="0">
                <a:effectLst/>
                <a:latin typeface="Arial" panose="020B0604020202020204" pitchFamily="34" charset="0"/>
                <a:ea typeface="Lato" panose="020F0502020204030203" pitchFamily="34" charset="0"/>
                <a:cs typeface="Lato" panose="020F0502020204030203" pitchFamily="34" charset="0"/>
              </a:rPr>
              <a:t>, para mejorar la seguridad, privacidad y la integridad de los datos de la empresa.</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Las partes de la aplicación deben ser </a:t>
            </a:r>
            <a:r>
              <a:rPr lang="es-ES" sz="1800" b="1" dirty="0">
                <a:effectLst/>
                <a:latin typeface="Arial" panose="020B0604020202020204" pitchFamily="34" charset="0"/>
                <a:ea typeface="Lato" panose="020F0502020204030203" pitchFamily="34" charset="0"/>
                <a:cs typeface="Lato" panose="020F0502020204030203" pitchFamily="34" charset="0"/>
              </a:rPr>
              <a:t>accesibles mediante un menú general</a:t>
            </a:r>
            <a:r>
              <a:rPr lang="es-ES" sz="1800" dirty="0">
                <a:effectLst/>
                <a:latin typeface="Arial" panose="020B0604020202020204" pitchFamily="34" charset="0"/>
                <a:ea typeface="Lato" panose="020F0502020204030203" pitchFamily="34" charset="0"/>
                <a:cs typeface="Lato" panose="020F0502020204030203" pitchFamily="34" charset="0"/>
              </a:rPr>
              <a:t>, con iconos y nombres.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dar </a:t>
            </a:r>
            <a:r>
              <a:rPr lang="es-ES" sz="1800" b="1" dirty="0">
                <a:effectLst/>
                <a:latin typeface="Arial" panose="020B0604020202020204" pitchFamily="34" charset="0"/>
                <a:ea typeface="Lato" panose="020F0502020204030203" pitchFamily="34" charset="0"/>
                <a:cs typeface="Lato" panose="020F0502020204030203" pitchFamily="34" charset="0"/>
              </a:rPr>
              <a:t>avisos generados al pasar las ITV</a:t>
            </a:r>
            <a:r>
              <a:rPr lang="es-ES" sz="1800" dirty="0">
                <a:effectLst/>
                <a:latin typeface="Arial" panose="020B0604020202020204" pitchFamily="34" charset="0"/>
                <a:ea typeface="Lato" panose="020F0502020204030203" pitchFamily="34" charset="0"/>
                <a:cs typeface="Lato" panose="020F0502020204030203" pitchFamily="34" charset="0"/>
              </a:rPr>
              <a:t> por parte de los responsables directos de cada vehículo, de su estado de mantenimiento: niveles, estado de ruedas, limpieza, etc.</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dar </a:t>
            </a:r>
            <a:r>
              <a:rPr lang="es-ES" sz="1800" b="1" dirty="0">
                <a:effectLst/>
                <a:latin typeface="Arial" panose="020B0604020202020204" pitchFamily="34" charset="0"/>
                <a:ea typeface="Lato" panose="020F0502020204030203" pitchFamily="34" charset="0"/>
                <a:cs typeface="Lato" panose="020F0502020204030203" pitchFamily="34" charset="0"/>
              </a:rPr>
              <a:t>avisos de las fechas de vencimiento de las ITV</a:t>
            </a:r>
            <a:r>
              <a:rPr lang="es-ES" sz="1800" dirty="0">
                <a:effectLst/>
                <a:latin typeface="Arial" panose="020B0604020202020204" pitchFamily="34" charset="0"/>
                <a:ea typeface="Lato" panose="020F0502020204030203" pitchFamily="34" charset="0"/>
                <a:cs typeface="Lato" panose="020F0502020204030203" pitchFamily="34" charset="0"/>
              </a:rPr>
              <a:t>, así como las fechas programadas para estas.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mostrar un </a:t>
            </a:r>
            <a:r>
              <a:rPr lang="es-ES" sz="1800" b="1" dirty="0">
                <a:effectLst/>
                <a:latin typeface="Arial" panose="020B0604020202020204" pitchFamily="34" charset="0"/>
                <a:ea typeface="Lato" panose="020F0502020204030203" pitchFamily="34" charset="0"/>
                <a:cs typeface="Lato" panose="020F0502020204030203" pitchFamily="34" charset="0"/>
              </a:rPr>
              <a:t>listado de servicios realizados</a:t>
            </a:r>
            <a:r>
              <a:rPr lang="es-ES" sz="1800" dirty="0">
                <a:effectLst/>
                <a:latin typeface="Arial" panose="020B0604020202020204" pitchFamily="34" charset="0"/>
                <a:ea typeface="Lato" panose="020F0502020204030203" pitchFamily="34" charset="0"/>
                <a:cs typeface="Lato" panose="020F0502020204030203" pitchFamily="34" charset="0"/>
              </a:rPr>
              <a:t> por cada uno de los empleados y los vehículos, pudiendo buscar un registro específico mediante un buscador con filtros.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mostrar un </a:t>
            </a:r>
            <a:r>
              <a:rPr lang="es-ES" sz="1800" b="1" dirty="0">
                <a:effectLst/>
                <a:latin typeface="Arial" panose="020B0604020202020204" pitchFamily="34" charset="0"/>
                <a:ea typeface="Lato" panose="020F0502020204030203" pitchFamily="34" charset="0"/>
                <a:cs typeface="Lato" panose="020F0502020204030203" pitchFamily="34" charset="0"/>
              </a:rPr>
              <a:t>listado de inventario de herramientas general</a:t>
            </a:r>
            <a:r>
              <a:rPr lang="es-ES" sz="1800" dirty="0">
                <a:effectLst/>
                <a:latin typeface="Arial" panose="020B0604020202020204" pitchFamily="34" charset="0"/>
                <a:ea typeface="Lato" panose="020F0502020204030203" pitchFamily="34" charset="0"/>
                <a:cs typeface="Lato" panose="020F0502020204030203" pitchFamily="34" charset="0"/>
              </a:rPr>
              <a:t> en la aplicación y otro individual en cada vehículo, pudiendo detectar que herramientas faltan o están deterioradas, pudiendo buscar un registro específico mediante un buscador con filtros.</a:t>
            </a:r>
          </a:p>
          <a:p>
            <a:pPr marL="342900" lvl="0" indent="-342900" algn="just">
              <a:lnSpc>
                <a:spcPct val="150000"/>
              </a:lnSpc>
              <a:buFont typeface="Symbol" panose="05050102010706020507" pitchFamily="18" charset="2"/>
              <a:buChar char=""/>
            </a:pPr>
            <a:r>
              <a:rPr lang="es-ES" sz="1800" dirty="0">
                <a:effectLst/>
                <a:latin typeface="Arial" panose="020B0604020202020204" pitchFamily="34" charset="0"/>
                <a:ea typeface="Lato" panose="020F0502020204030203" pitchFamily="34" charset="0"/>
                <a:cs typeface="Lato" panose="020F0502020204030203" pitchFamily="34" charset="0"/>
              </a:rPr>
              <a:t>Debe disponer de un </a:t>
            </a:r>
            <a:r>
              <a:rPr lang="es-ES" sz="1800" b="1" dirty="0">
                <a:effectLst/>
                <a:latin typeface="Arial" panose="020B0604020202020204" pitchFamily="34" charset="0"/>
                <a:ea typeface="Lato" panose="020F0502020204030203" pitchFamily="34" charset="0"/>
                <a:cs typeface="Lato" panose="020F0502020204030203" pitchFamily="34" charset="0"/>
              </a:rPr>
              <a:t>listado de personal de la empresa</a:t>
            </a:r>
            <a:r>
              <a:rPr lang="es-ES" sz="1800" dirty="0">
                <a:effectLst/>
                <a:latin typeface="Arial" panose="020B0604020202020204" pitchFamily="34" charset="0"/>
                <a:ea typeface="Lato" panose="020F0502020204030203" pitchFamily="34" charset="0"/>
                <a:cs typeface="Lato" panose="020F0502020204030203" pitchFamily="34" charset="0"/>
              </a:rPr>
              <a:t>, pudiendo acceder a la ficha individual y los listados de servicios y vehículos asociados. Buscar un registro específico mediante un buscador con filtros.</a:t>
            </a:r>
          </a:p>
          <a:p>
            <a:pPr indent="457200" algn="just"/>
            <a:r>
              <a:rPr lang="es-ES" sz="1800" dirty="0">
                <a:effectLst/>
                <a:latin typeface="Arial" panose="020B0604020202020204" pitchFamily="34" charset="0"/>
                <a:ea typeface="Lato" panose="020F0502020204030203" pitchFamily="34" charset="0"/>
                <a:cs typeface="Lato" panose="020F0502020204030203" pitchFamily="34" charset="0"/>
              </a:rPr>
              <a:t>La usabilidad es una medida de la facilidad con la que el usuario puede interactuar con una interfaz web o aplicación</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6</a:t>
            </a:fld>
            <a:endParaRPr lang="es-ES" dirty="0"/>
          </a:p>
        </p:txBody>
      </p:sp>
    </p:spTree>
    <p:extLst>
      <p:ext uri="{BB962C8B-B14F-4D97-AF65-F5344CB8AC3E}">
        <p14:creationId xmlns:p14="http://schemas.microsoft.com/office/powerpoint/2010/main" val="352591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Combinando Kanban y cascada con retroalimentación surge un proceso </a:t>
            </a:r>
            <a:r>
              <a:rPr lang="es-ES" sz="1800" b="1" dirty="0">
                <a:effectLst/>
                <a:latin typeface="Arial" panose="020B0604020202020204" pitchFamily="34" charset="0"/>
                <a:ea typeface="Lato" panose="020F0502020204030203" pitchFamily="34" charset="0"/>
                <a:cs typeface="Lato" panose="020F0502020204030203" pitchFamily="34" charset="0"/>
              </a:rPr>
              <a:t>iterativo e incremental</a:t>
            </a:r>
            <a:r>
              <a:rPr lang="es-ES" sz="1800" dirty="0">
                <a:effectLst/>
                <a:latin typeface="Arial" panose="020B0604020202020204" pitchFamily="34" charset="0"/>
                <a:ea typeface="Lato" panose="020F0502020204030203" pitchFamily="34" charset="0"/>
                <a:cs typeface="Lato" panose="020F0502020204030203" pitchFamily="34" charset="0"/>
              </a:rPr>
              <a:t>. Con Kanban subdividimos el proyecto en pequeñas tareas individuales. Las tareas se representan en una pizarra con fichas o tarjetas, y por fases.</a:t>
            </a:r>
            <a:r>
              <a:rPr lang="es-ES" sz="1800" i="1" dirty="0">
                <a:solidFill>
                  <a:srgbClr val="404040"/>
                </a:solidFill>
                <a:effectLst/>
                <a:latin typeface="Arial" panose="020B0604020202020204" pitchFamily="34" charset="0"/>
                <a:ea typeface="Lato" panose="020F0502020204030203" pitchFamily="34" charset="0"/>
                <a:cs typeface="Lato" panose="020F0502020204030203" pitchFamily="34" charset="0"/>
              </a:rPr>
              <a:t> </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(APD, 2021)</a:t>
            </a:r>
            <a:endParaRPr lang="es-ES" sz="1800" dirty="0">
              <a:effectLst/>
              <a:latin typeface="Arial" panose="020B0604020202020204" pitchFamily="34" charset="0"/>
              <a:ea typeface="Lato" panose="020F0502020204030203" pitchFamily="34" charset="0"/>
              <a:cs typeface="Lato" panose="020F0502020204030203" pitchFamily="34" charset="0"/>
            </a:endParaRPr>
          </a:p>
          <a:p>
            <a:r>
              <a:rPr lang="es-ES" sz="1800" dirty="0">
                <a:effectLst/>
                <a:latin typeface="Arial" panose="020B0604020202020204" pitchFamily="34" charset="0"/>
                <a:ea typeface="Lato" panose="020F0502020204030203" pitchFamily="34" charset="0"/>
                <a:cs typeface="Lato" panose="020F0502020204030203" pitchFamily="34" charset="0"/>
              </a:rPr>
              <a:t>Las etapas de codificación y pruebas del ciclo de software se representan en el tablero </a:t>
            </a:r>
            <a:r>
              <a:rPr lang="es-ES" sz="1800" dirty="0" err="1">
                <a:effectLst/>
                <a:latin typeface="Arial" panose="020B0604020202020204" pitchFamily="34" charset="0"/>
                <a:ea typeface="Lato" panose="020F0502020204030203" pitchFamily="34" charset="0"/>
                <a:cs typeface="Lato" panose="020F0502020204030203" pitchFamily="34" charset="0"/>
              </a:rPr>
              <a:t>kanban</a:t>
            </a:r>
            <a:r>
              <a:rPr lang="es-ES" sz="1800" dirty="0">
                <a:effectLst/>
                <a:latin typeface="Arial" panose="020B0604020202020204" pitchFamily="34" charset="0"/>
                <a:ea typeface="Lato" panose="020F0502020204030203" pitchFamily="34" charset="0"/>
                <a:cs typeface="Lato" panose="020F0502020204030203" pitchFamily="34" charset="0"/>
              </a:rPr>
              <a:t> cómo “codificando” y “probando”, pudiendo comprobar la calidad del proyecto final a medida que se va desarrollando. </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a:t>
            </a:r>
            <a:r>
              <a:rPr lang="es-ES" sz="1800" i="0" dirty="0" err="1">
                <a:solidFill>
                  <a:srgbClr val="404040"/>
                </a:solidFill>
                <a:effectLst/>
                <a:latin typeface="Arial" panose="020B0604020202020204" pitchFamily="34" charset="0"/>
                <a:ea typeface="Lato" panose="020F0502020204030203" pitchFamily="34" charset="0"/>
                <a:cs typeface="Lato" panose="020F0502020204030203" pitchFamily="34" charset="0"/>
              </a:rPr>
              <a:t>viewnext</a:t>
            </a:r>
            <a:r>
              <a:rPr lang="es-ES" sz="1800" i="0" dirty="0">
                <a:solidFill>
                  <a:srgbClr val="404040"/>
                </a:solidFill>
                <a:effectLst/>
                <a:latin typeface="Arial" panose="020B0604020202020204" pitchFamily="34" charset="0"/>
                <a:ea typeface="Lato" panose="020F0502020204030203" pitchFamily="34" charset="0"/>
                <a:cs typeface="Lato" panose="020F0502020204030203" pitchFamily="34" charset="0"/>
              </a:rPr>
              <a:t>, s.f.)</a:t>
            </a:r>
            <a:r>
              <a:rPr lang="es-ES" sz="1800" dirty="0">
                <a:effectLst/>
                <a:latin typeface="Arial" panose="020B0604020202020204" pitchFamily="34" charset="0"/>
                <a:ea typeface="Lato" panose="020F0502020204030203" pitchFamily="34" charset="0"/>
                <a:cs typeface="Lato" panose="020F0502020204030203" pitchFamily="34" charset="0"/>
              </a:rPr>
              <a:t> En el </a:t>
            </a:r>
            <a:r>
              <a:rPr lang="es-ES" sz="1800" b="1"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Anexo I</a:t>
            </a:r>
            <a:r>
              <a:rPr lang="es-ES" sz="1800" dirty="0">
                <a:effectLst/>
                <a:latin typeface="Arial" panose="020B0604020202020204" pitchFamily="34" charset="0"/>
                <a:ea typeface="Lato" panose="020F0502020204030203" pitchFamily="34" charset="0"/>
                <a:cs typeface="Lato" panose="020F0502020204030203" pitchFamily="34" charset="0"/>
              </a:rPr>
              <a:t> se muestra una fotografía del tablero de corcho usado para el proyecto</a:t>
            </a:r>
          </a:p>
          <a:p>
            <a:endParaRPr lang="es-ES" sz="1800" dirty="0">
              <a:effectLst/>
              <a:latin typeface="Arial" panose="020B0604020202020204" pitchFamily="34" charset="0"/>
              <a:cs typeface="Lato" panose="020F0502020204030203" pitchFamily="34" charset="0"/>
            </a:endParaRP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Análisis: </a:t>
            </a:r>
            <a:r>
              <a:rPr lang="es-ES" sz="1800" dirty="0">
                <a:effectLst/>
                <a:latin typeface="Arial" panose="020B0604020202020204" pitchFamily="34" charset="0"/>
                <a:ea typeface="Lato" panose="020F0502020204030203" pitchFamily="34" charset="0"/>
                <a:cs typeface="Lato" panose="020F0502020204030203" pitchFamily="34" charset="0"/>
              </a:rPr>
              <a:t>En esta fase se definieron los objetivos del software a partir de la idea principal, se desglosaron en tareas más pequeñas y se definieron los requisitos funcionales y no funcionales.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apartado 5</a:t>
            </a:r>
            <a:r>
              <a:rPr lang="es-ES" sz="1800" dirty="0">
                <a:effectLst/>
                <a:latin typeface="Arial" panose="020B0604020202020204" pitchFamily="34" charset="0"/>
                <a:ea typeface="Lato" panose="020F0502020204030203" pitchFamily="34" charset="0"/>
                <a:cs typeface="Lato" panose="020F0502020204030203" pitchFamily="34" charset="0"/>
              </a:rPr>
              <a:t>. </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Diseño: </a:t>
            </a:r>
            <a:r>
              <a:rPr lang="es-ES" sz="1800" dirty="0">
                <a:effectLst/>
                <a:latin typeface="Arial" panose="020B0604020202020204" pitchFamily="34" charset="0"/>
                <a:ea typeface="Lato" panose="020F0502020204030203" pitchFamily="34" charset="0"/>
                <a:cs typeface="Lato" panose="020F0502020204030203" pitchFamily="34" charset="0"/>
              </a:rPr>
              <a:t>Se decidió cómo implementar el software y se diseñaron las estructuras de datos, la estructura de los componentes, la interfaz gráfica y los componentes en detalle.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5" action="ppaction://hlinkfile"/>
              </a:rPr>
              <a:t>apartado 6.1</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Implementación:</a:t>
            </a:r>
            <a:r>
              <a:rPr lang="es-ES" sz="1800" dirty="0">
                <a:effectLst/>
                <a:latin typeface="Arial" panose="020B0604020202020204" pitchFamily="34" charset="0"/>
                <a:ea typeface="Lato" panose="020F0502020204030203" pitchFamily="34" charset="0"/>
                <a:cs typeface="Lato" panose="020F0502020204030203" pitchFamily="34" charset="0"/>
              </a:rPr>
              <a:t> Se desarrolló el código fuente de la interfaz con XML y de la lógica con </a:t>
            </a:r>
            <a:r>
              <a:rPr lang="es-ES" sz="1800" dirty="0" err="1">
                <a:effectLst/>
                <a:latin typeface="Arial" panose="020B0604020202020204" pitchFamily="34" charset="0"/>
                <a:ea typeface="Lato" panose="020F0502020204030203" pitchFamily="34" charset="0"/>
                <a:cs typeface="Lato" panose="020F0502020204030203" pitchFamily="34" charset="0"/>
              </a:rPr>
              <a:t>Kotlin</a:t>
            </a:r>
            <a:r>
              <a:rPr lang="es-ES" sz="1800" dirty="0">
                <a:effectLst/>
                <a:latin typeface="Arial" panose="020B0604020202020204" pitchFamily="34" charset="0"/>
                <a:ea typeface="Lato" panose="020F0502020204030203" pitchFamily="34" charset="0"/>
                <a:cs typeface="Lato" panose="020F0502020204030203" pitchFamily="34" charset="0"/>
              </a:rPr>
              <a:t>, siguiendo convenciones y normas para escribir un código claro y legible. Se documentó el código mientras se escribía para su posterior mantenimiento.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6" action="ppaction://hlinkfile"/>
              </a:rPr>
              <a:t>apartado 6.2</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Pruebas: </a:t>
            </a:r>
            <a:r>
              <a:rPr lang="es-ES" sz="1800" dirty="0">
                <a:effectLst/>
                <a:latin typeface="Arial" panose="020B0604020202020204" pitchFamily="34" charset="0"/>
                <a:ea typeface="Lato" panose="020F0502020204030203" pitchFamily="34" charset="0"/>
                <a:cs typeface="Lato" panose="020F0502020204030203" pitchFamily="34" charset="0"/>
              </a:rPr>
              <a:t>Se detectaron errores en la codificación mediante las pruebas y se corrigieron. Se considera que una prueba es un éxito si encuentra algún error.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7" action="ppaction://hlinkfile"/>
              </a:rPr>
              <a:t>apartado 7</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Mantenimiento: </a:t>
            </a:r>
            <a:r>
              <a:rPr lang="es-ES" sz="1800" dirty="0">
                <a:effectLst/>
                <a:latin typeface="Arial" panose="020B0604020202020204" pitchFamily="34" charset="0"/>
                <a:ea typeface="Lato" panose="020F0502020204030203" pitchFamily="34" charset="0"/>
                <a:cs typeface="Lato" panose="020F0502020204030203" pitchFamily="34" charset="0"/>
              </a:rPr>
              <a:t>Podemos considerar mantenimiento el periodo de recuperación del proyecto, donde se ha reescrito el código, reparados los bugs y desarrolladas más funcionalidades.</a:t>
            </a:r>
          </a:p>
          <a:p>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7</a:t>
            </a:fld>
            <a:endParaRPr lang="es-ES" dirty="0"/>
          </a:p>
        </p:txBody>
      </p:sp>
    </p:spTree>
    <p:extLst>
      <p:ext uri="{BB962C8B-B14F-4D97-AF65-F5344CB8AC3E}">
        <p14:creationId xmlns:p14="http://schemas.microsoft.com/office/powerpoint/2010/main" val="3600423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marL="342900" lvl="0" indent="-342900" algn="just">
              <a:lnSpc>
                <a:spcPct val="150000"/>
              </a:lnSpc>
              <a:spcBef>
                <a:spcPts val="600"/>
              </a:spcBef>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Pendiente: </a:t>
            </a:r>
            <a:r>
              <a:rPr lang="es-ES" sz="1800" dirty="0">
                <a:effectLst/>
                <a:latin typeface="Arial" panose="020B0604020202020204" pitchFamily="34" charset="0"/>
                <a:ea typeface="Lato" panose="020F0502020204030203" pitchFamily="34" charset="0"/>
                <a:cs typeface="Lato" panose="020F0502020204030203" pitchFamily="34" charset="0"/>
              </a:rPr>
              <a:t>En este proyecto no se introducen ideas nuevas, las funcionalidades ya están predefinidas y no se introducirán nuevas. Estarán ya en la fase de pendiente desde el inicio del proyecto. En la fase de pendiente estarán en tarjetas individuales cada una de las tareas del proyecto y funcionalidades de las que consta la aplicación.</a:t>
            </a:r>
          </a:p>
          <a:p>
            <a:pPr marL="342900" lvl="0" indent="-342900" algn="just">
              <a:lnSpc>
                <a:spcPct val="150000"/>
              </a:lnSpc>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En curso: </a:t>
            </a:r>
            <a:r>
              <a:rPr lang="es-ES" sz="1800" dirty="0">
                <a:effectLst/>
                <a:latin typeface="Arial" panose="020B0604020202020204" pitchFamily="34" charset="0"/>
                <a:ea typeface="Lato" panose="020F0502020204030203" pitchFamily="34" charset="0"/>
                <a:cs typeface="Lato" panose="020F0502020204030203" pitchFamily="34" charset="0"/>
              </a:rPr>
              <a:t>En la parte superior de esta fase se ponen las tareas que no sean de codificación. La parte inferior está subdividida en dos columnas, </a:t>
            </a:r>
            <a:r>
              <a:rPr lang="es-ES" sz="1800" b="1" dirty="0">
                <a:effectLst/>
                <a:latin typeface="Arial" panose="020B0604020202020204" pitchFamily="34" charset="0"/>
                <a:ea typeface="Lato" panose="020F0502020204030203" pitchFamily="34" charset="0"/>
                <a:cs typeface="Lato" panose="020F0502020204030203" pitchFamily="34" charset="0"/>
              </a:rPr>
              <a:t>“Codificando” y “Probando”. </a:t>
            </a:r>
            <a:r>
              <a:rPr lang="es-ES" sz="1800" dirty="0">
                <a:effectLst/>
                <a:latin typeface="Arial" panose="020B0604020202020204" pitchFamily="34" charset="0"/>
                <a:ea typeface="Lato" panose="020F0502020204030203" pitchFamily="34" charset="0"/>
                <a:cs typeface="Lato" panose="020F0502020204030203" pitchFamily="34" charset="0"/>
              </a:rPr>
              <a:t>Cuando una funcionalidad vaya a empezar a ser codificada entra automáticamente a la </a:t>
            </a:r>
            <a:r>
              <a:rPr lang="es-ES" sz="1800" dirty="0" err="1">
                <a:effectLst/>
                <a:latin typeface="Arial" panose="020B0604020202020204" pitchFamily="34" charset="0"/>
                <a:ea typeface="Lato" panose="020F0502020204030203" pitchFamily="34" charset="0"/>
                <a:cs typeface="Lato" panose="020F0502020204030203" pitchFamily="34" charset="0"/>
              </a:rPr>
              <a:t>subfase</a:t>
            </a:r>
            <a:r>
              <a:rPr lang="es-ES" sz="1800" dirty="0">
                <a:effectLst/>
                <a:latin typeface="Arial" panose="020B0604020202020204" pitchFamily="34" charset="0"/>
                <a:ea typeface="Lato" panose="020F0502020204030203" pitchFamily="34" charset="0"/>
                <a:cs typeface="Lato" panose="020F0502020204030203" pitchFamily="34" charset="0"/>
              </a:rPr>
              <a:t> de “Codificación”. Cuando se considera que está terminada la codificación, se mueve a la </a:t>
            </a:r>
            <a:r>
              <a:rPr lang="es-ES" sz="1800" dirty="0" err="1">
                <a:effectLst/>
                <a:latin typeface="Arial" panose="020B0604020202020204" pitchFamily="34" charset="0"/>
                <a:ea typeface="Lato" panose="020F0502020204030203" pitchFamily="34" charset="0"/>
                <a:cs typeface="Lato" panose="020F0502020204030203" pitchFamily="34" charset="0"/>
              </a:rPr>
              <a:t>subfase</a:t>
            </a:r>
            <a:r>
              <a:rPr lang="es-ES" sz="1800" dirty="0">
                <a:effectLst/>
                <a:latin typeface="Arial" panose="020B0604020202020204" pitchFamily="34" charset="0"/>
                <a:ea typeface="Lato" panose="020F0502020204030203" pitchFamily="34" charset="0"/>
                <a:cs typeface="Lato" panose="020F0502020204030203" pitchFamily="34" charset="0"/>
              </a:rPr>
              <a:t> de “Probando”. </a:t>
            </a:r>
          </a:p>
          <a:p>
            <a:pPr marL="342900" lvl="0" indent="-342900" algn="just">
              <a:lnSpc>
                <a:spcPct val="150000"/>
              </a:lnSpc>
              <a:buFont typeface="Wingdings" panose="05000000000000000000" pitchFamily="2"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Finalizado: </a:t>
            </a:r>
            <a:r>
              <a:rPr lang="es-ES" sz="1800" dirty="0">
                <a:effectLst/>
                <a:latin typeface="Arial" panose="020B0604020202020204" pitchFamily="34" charset="0"/>
                <a:ea typeface="Lato" panose="020F0502020204030203" pitchFamily="34" charset="0"/>
                <a:cs typeface="Lato" panose="020F0502020204030203" pitchFamily="34" charset="0"/>
              </a:rPr>
              <a:t>En la fase de “Probando” se le hacen las pruebas pertinentes y una vez pasadas se dará por terminada y se pasa a la fase de “Finalizado”. </a:t>
            </a:r>
          </a:p>
          <a:p>
            <a:pPr rtl="0"/>
            <a:endParaRPr lang="es-ES" dirty="0"/>
          </a:p>
        </p:txBody>
      </p:sp>
      <p:sp>
        <p:nvSpPr>
          <p:cNvPr id="4" name="Marcador de número de diapositiva 3"/>
          <p:cNvSpPr>
            <a:spLocks noGrp="1"/>
          </p:cNvSpPr>
          <p:nvPr>
            <p:ph type="sldNum" sz="quarter" idx="10"/>
          </p:nvPr>
        </p:nvSpPr>
        <p:spPr/>
        <p:txBody>
          <a:bodyPr rtlCol="0"/>
          <a:lstStyle/>
          <a:p>
            <a:pPr rtl="0"/>
            <a:fld id="{D5D79418-37EB-4378-AD22-89DBB000B0DA}" type="slidenum">
              <a:rPr lang="es-ES" smtClean="0"/>
              <a:t>8</a:t>
            </a:fld>
            <a:endParaRPr lang="es-ES" dirty="0"/>
          </a:p>
        </p:txBody>
      </p:sp>
    </p:spTree>
    <p:extLst>
      <p:ext uri="{BB962C8B-B14F-4D97-AF65-F5344CB8AC3E}">
        <p14:creationId xmlns:p14="http://schemas.microsoft.com/office/powerpoint/2010/main" val="2539438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143000" lvl="2" indent="-228600" algn="l" defTabSz="914400" rtl="0" eaLnBrk="1" latinLnBrk="0" hangingPunct="1">
              <a:lnSpc>
                <a:spcPct val="150000"/>
              </a:lnSpc>
              <a:spcBef>
                <a:spcPts val="1600"/>
              </a:spcBef>
              <a:spcAft>
                <a:spcPts val="400"/>
              </a:spcAft>
              <a:buFont typeface="+mj-lt"/>
              <a:buAutoNum type="arabicPeriod"/>
            </a:pPr>
            <a:r>
              <a:rPr lang="es-ES" sz="1200" b="1" i="1" u="sng" kern="1200" dirty="0">
                <a:solidFill>
                  <a:srgbClr val="434343"/>
                </a:solidFill>
                <a:effectLst/>
                <a:latin typeface="Arial" panose="020B0604020202020204" pitchFamily="34" charset="0"/>
                <a:ea typeface="Lato" panose="020F0502020204030203" pitchFamily="34" charset="0"/>
                <a:cs typeface="Lato" panose="020F0502020204030203" pitchFamily="34" charset="0"/>
              </a:rPr>
              <a:t>Iniciación</a:t>
            </a:r>
          </a:p>
          <a:p>
            <a:pPr marL="0" lvl="0" indent="0">
              <a:lnSpc>
                <a:spcPct val="150000"/>
              </a:lnSpc>
              <a:spcBef>
                <a:spcPts val="1600"/>
              </a:spcBef>
              <a:spcAft>
                <a:spcPts val="400"/>
              </a:spcAft>
              <a:buFont typeface="+mj-lt"/>
              <a:buNone/>
            </a:pPr>
            <a:r>
              <a:rPr lang="es-ES" sz="1100"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Se ha elegido la temática para el proyecto, que es mejorar la gestión de los vehículos de una empresa logística. La necesidad es mejorar la gestión, la eficiencia y la productividad de la empresa. Los empleados con acceso a la aplicación tendrán información sobre todos los vehículos de la flota, incluyendo sus defectos técnicos, </a:t>
            </a:r>
            <a:r>
              <a:rPr lang="es-ES" sz="1100" kern="1200" dirty="0" err="1">
                <a:solidFill>
                  <a:schemeClr val="tx1"/>
                </a:solidFill>
                <a:effectLst/>
                <a:latin typeface="Arial" panose="020B0604020202020204" pitchFamily="34" charset="0"/>
                <a:ea typeface="Lato" panose="020F0502020204030203" pitchFamily="34" charset="0"/>
                <a:cs typeface="Lato" panose="020F0502020204030203" pitchFamily="34" charset="0"/>
              </a:rPr>
              <a:t>ITVs</a:t>
            </a:r>
            <a:r>
              <a:rPr lang="es-ES" sz="1100"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 material y servicios. Se ha realizado un estudio de mercado y se ha determinado que la aplicación es viable, ya que no hay aplicaciones similares en el mercado.</a:t>
            </a:r>
          </a:p>
          <a:p>
            <a:pPr marL="1143000" lvl="2" indent="-228600">
              <a:lnSpc>
                <a:spcPct val="150000"/>
              </a:lnSpc>
              <a:spcBef>
                <a:spcPts val="1600"/>
              </a:spcBef>
              <a:spcAft>
                <a:spcPts val="400"/>
              </a:spcAft>
              <a:buFont typeface="+mj-lt"/>
              <a:buAutoNum type="arabicPeriod" startAt="2"/>
            </a:pPr>
            <a:r>
              <a:rPr lang="es-ES" sz="1200" b="1" i="1" u="sng" dirty="0" err="1">
                <a:solidFill>
                  <a:srgbClr val="434343"/>
                </a:solidFill>
                <a:effectLst/>
                <a:latin typeface="Arial" panose="020B0604020202020204" pitchFamily="34" charset="0"/>
                <a:ea typeface="Lato" panose="020F0502020204030203" pitchFamily="34" charset="0"/>
                <a:cs typeface="Lato" panose="020F0502020204030203" pitchFamily="34" charset="0"/>
              </a:rPr>
              <a:t>PLanificación</a:t>
            </a:r>
            <a:endPar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endParaRPr>
          </a:p>
          <a:p>
            <a:pPr marL="0" indent="0" algn="just">
              <a:lnSpc>
                <a:spcPct val="150000"/>
              </a:lnSpc>
              <a:spcBef>
                <a:spcPts val="600"/>
              </a:spcBef>
              <a:buFont typeface="+mj-lt"/>
              <a:buNone/>
            </a:pPr>
            <a:r>
              <a:rPr lang="es-ES" sz="1100" dirty="0">
                <a:effectLst/>
                <a:latin typeface="Arial" panose="020B0604020202020204" pitchFamily="34" charset="0"/>
                <a:ea typeface="Lato" panose="020F0502020204030203" pitchFamily="34" charset="0"/>
                <a:cs typeface="Lato" panose="020F0502020204030203" pitchFamily="34" charset="0"/>
              </a:rPr>
              <a:t>Se definen las</a:t>
            </a:r>
            <a:r>
              <a:rPr lang="es-ES" sz="1100" b="1" dirty="0">
                <a:effectLst/>
                <a:latin typeface="Arial" panose="020B0604020202020204" pitchFamily="34" charset="0"/>
                <a:ea typeface="Lato" panose="020F0502020204030203" pitchFamily="34" charset="0"/>
                <a:cs typeface="Lato" panose="020F0502020204030203" pitchFamily="34" charset="0"/>
              </a:rPr>
              <a:t> tecnologías</a:t>
            </a:r>
            <a:r>
              <a:rPr lang="es-ES" sz="1100" dirty="0">
                <a:effectLst/>
                <a:latin typeface="Arial" panose="020B0604020202020204" pitchFamily="34" charset="0"/>
                <a:ea typeface="Lato" panose="020F0502020204030203" pitchFamily="34" charset="0"/>
                <a:cs typeface="Lato" panose="020F0502020204030203" pitchFamily="34" charset="0"/>
              </a:rPr>
              <a:t> a utilizar en el </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3" action="ppaction://hlinkfile"/>
              </a:rPr>
              <a:t>apartado 3</a:t>
            </a:r>
            <a:r>
              <a:rPr lang="es-ES" sz="1100" dirty="0">
                <a:effectLst/>
                <a:latin typeface="Arial" panose="020B0604020202020204" pitchFamily="34" charset="0"/>
                <a:ea typeface="Lato" panose="020F0502020204030203" pitchFamily="34" charset="0"/>
                <a:cs typeface="Lato" panose="020F0502020204030203" pitchFamily="34" charset="0"/>
              </a:rPr>
              <a:t>.. La </a:t>
            </a:r>
            <a:r>
              <a:rPr lang="es-ES" sz="1100" b="1" dirty="0">
                <a:effectLst/>
                <a:latin typeface="Arial" panose="020B0604020202020204" pitchFamily="34" charset="0"/>
                <a:ea typeface="Lato" panose="020F0502020204030203" pitchFamily="34" charset="0"/>
                <a:cs typeface="Lato" panose="020F0502020204030203" pitchFamily="34" charset="0"/>
              </a:rPr>
              <a:t>viabilidad del proyecto</a:t>
            </a:r>
            <a:r>
              <a:rPr lang="es-ES" sz="1100" dirty="0">
                <a:effectLst/>
                <a:latin typeface="Arial" panose="020B0604020202020204" pitchFamily="34" charset="0"/>
                <a:ea typeface="Lato" panose="020F0502020204030203" pitchFamily="34" charset="0"/>
                <a:cs typeface="Lato" panose="020F0502020204030203" pitchFamily="34" charset="0"/>
              </a:rPr>
              <a:t> es viable en términos de tiempo, ya que es un proyecto pequeño que un programador junior puede realizar en ese periodo. Se estiman los </a:t>
            </a:r>
            <a:r>
              <a:rPr lang="es-ES" sz="1100" b="1" dirty="0">
                <a:effectLst/>
                <a:latin typeface="Arial" panose="020B0604020202020204" pitchFamily="34" charset="0"/>
                <a:ea typeface="Lato" panose="020F0502020204030203" pitchFamily="34" charset="0"/>
                <a:cs typeface="Lato" panose="020F0502020204030203" pitchFamily="34" charset="0"/>
              </a:rPr>
              <a:t>costes </a:t>
            </a:r>
            <a:r>
              <a:rPr lang="es-ES" sz="1100" dirty="0">
                <a:effectLst/>
                <a:latin typeface="Arial" panose="020B0604020202020204" pitchFamily="34" charset="0"/>
                <a:ea typeface="Lato" panose="020F0502020204030203" pitchFamily="34" charset="0"/>
                <a:cs typeface="Lato" panose="020F0502020204030203" pitchFamily="34" charset="0"/>
              </a:rPr>
              <a:t>basados en el tiempo utilizado para el proyecto, con un presupuesto de 6000 euros, asumiendo que un programador junior cobra en promedio 1500 euros al mes, y el proyecto se ha realizado en unos 4 meses más o menos. Se ha aplicado un plan de </a:t>
            </a:r>
            <a:r>
              <a:rPr lang="es-ES" sz="1100" b="1" dirty="0">
                <a:effectLst/>
                <a:latin typeface="Arial" panose="020B0604020202020204" pitchFamily="34" charset="0"/>
                <a:ea typeface="Lato" panose="020F0502020204030203" pitchFamily="34" charset="0"/>
                <a:cs typeface="Lato" panose="020F0502020204030203" pitchFamily="34" charset="0"/>
              </a:rPr>
              <a:t>gestión de tiempo </a:t>
            </a:r>
            <a:r>
              <a:rPr lang="es-ES" sz="1100" dirty="0">
                <a:effectLst/>
                <a:latin typeface="Arial" panose="020B0604020202020204" pitchFamily="34" charset="0"/>
                <a:ea typeface="Lato" panose="020F0502020204030203" pitchFamily="34" charset="0"/>
                <a:cs typeface="Lato" panose="020F0502020204030203" pitchFamily="34" charset="0"/>
              </a:rPr>
              <a:t>con un calendario, y se ha dividido en tareas utilizando un diagrama de Gantt, y un tablero Kanban para dividir las tareas. La información de planificación se desarrolla en el </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4" action="ppaction://hlinkfile"/>
              </a:rPr>
              <a:t>apartado 4</a:t>
            </a:r>
            <a:r>
              <a:rPr lang="es-ES" sz="1100" u="sng" dirty="0">
                <a:solidFill>
                  <a:srgbClr val="365F91"/>
                </a:solidFill>
                <a:effectLst/>
                <a:latin typeface="Arial" panose="020B0604020202020204" pitchFamily="34" charset="0"/>
                <a:ea typeface="Lato" panose="020F0502020204030203" pitchFamily="34" charset="0"/>
                <a:cs typeface="Lato" panose="020F0502020204030203" pitchFamily="34" charset="0"/>
              </a:rPr>
              <a:t>.</a:t>
            </a:r>
            <a:endParaRPr lang="es-ES" sz="1100" dirty="0">
              <a:effectLst/>
              <a:latin typeface="Arial" panose="020B0604020202020204" pitchFamily="34" charset="0"/>
              <a:ea typeface="Lato" panose="020F0502020204030203" pitchFamily="34" charset="0"/>
              <a:cs typeface="Lato" panose="020F0502020204030203" pitchFamily="34" charset="0"/>
            </a:endParaRP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En esta fase se desarrollan las funcionalidades de la aplicación, se utiliza el método de cascada con retroalimentación mencionadas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5" action="ppaction://hlinkfile"/>
              </a:rPr>
              <a:t>apartado 2</a:t>
            </a:r>
            <a:r>
              <a:rPr lang="es-ES" sz="1800" dirty="0">
                <a:effectLst/>
                <a:latin typeface="Arial" panose="020B0604020202020204" pitchFamily="34" charset="0"/>
                <a:ea typeface="Lato" panose="020F0502020204030203" pitchFamily="34" charset="0"/>
                <a:cs typeface="Lato" panose="020F0502020204030203" pitchFamily="34" charset="0"/>
              </a:rPr>
              <a:t>.</a:t>
            </a:r>
          </a:p>
          <a:p>
            <a:pPr indent="457200" algn="just">
              <a:lnSpc>
                <a:spcPct val="150000"/>
              </a:lnSpc>
              <a:spcBef>
                <a:spcPts val="600"/>
              </a:spcBef>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1257300" marR="0" lvl="2" indent="-342900" algn="just" defTabSz="914400" rtl="0" eaLnBrk="1" fontAlgn="auto" latinLnBrk="0" hangingPunct="1">
              <a:lnSpc>
                <a:spcPct val="150000"/>
              </a:lnSpc>
              <a:spcBef>
                <a:spcPts val="600"/>
              </a:spcBef>
              <a:spcAft>
                <a:spcPts val="0"/>
              </a:spcAft>
              <a:buClrTx/>
              <a:buSzTx/>
              <a:buFont typeface="+mj-lt"/>
              <a:buAutoNum type="arabicPeriod" startAt="3"/>
              <a:tabLst/>
              <a:defRPr/>
            </a:pPr>
            <a:r>
              <a:rPr lang="es-ES" sz="18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Ejecución</a:t>
            </a: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285750" indent="-285750" algn="just">
              <a:lnSpc>
                <a:spcPct val="150000"/>
              </a:lnSpc>
              <a:spcBef>
                <a:spcPts val="600"/>
              </a:spcBef>
              <a:buFont typeface="Arial" panose="020B0604020202020204" pitchFamily="34" charset="0"/>
              <a:buChar char="•"/>
            </a:pPr>
            <a:r>
              <a:rPr lang="es-ES" sz="1800" b="1" kern="1200" dirty="0">
                <a:solidFill>
                  <a:schemeClr val="tx1"/>
                </a:solidFill>
                <a:effectLst/>
                <a:latin typeface="Arial" panose="020B0604020202020204" pitchFamily="34" charset="0"/>
                <a:ea typeface="Lato" panose="020F0502020204030203" pitchFamily="34" charset="0"/>
                <a:cs typeface="Lato" panose="020F0502020204030203" pitchFamily="34" charset="0"/>
              </a:rPr>
              <a:t>  Análisis</a:t>
            </a:r>
            <a:r>
              <a:rPr lang="es-ES" sz="1800" b="1" dirty="0">
                <a:effectLst/>
                <a:latin typeface="Arial" panose="020B0604020202020204" pitchFamily="34" charset="0"/>
                <a:ea typeface="Lato" panose="020F0502020204030203" pitchFamily="34" charset="0"/>
                <a:cs typeface="Lato" panose="020F0502020204030203" pitchFamily="34" charset="0"/>
              </a:rPr>
              <a:t>: </a:t>
            </a:r>
            <a:r>
              <a:rPr lang="es-ES" sz="1800" dirty="0">
                <a:effectLst/>
                <a:latin typeface="Arial" panose="020B0604020202020204" pitchFamily="34" charset="0"/>
                <a:ea typeface="Lato" panose="020F0502020204030203" pitchFamily="34" charset="0"/>
                <a:cs typeface="Lato" panose="020F0502020204030203" pitchFamily="34" charset="0"/>
              </a:rPr>
              <a:t>En esta fase se definieron los objetivos del software a partir de la idea principal, se desglosaron en tareas más pequeñas y se definieron los requisitos funcionales y no funcionales.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6" action="ppaction://hlinkfile"/>
              </a:rPr>
              <a:t>apartado 5</a:t>
            </a:r>
            <a:r>
              <a:rPr lang="es-ES" sz="1800" dirty="0">
                <a:effectLst/>
                <a:latin typeface="Arial" panose="020B0604020202020204" pitchFamily="34" charset="0"/>
                <a:ea typeface="Lato" panose="020F0502020204030203" pitchFamily="34" charset="0"/>
                <a:cs typeface="Lato" panose="020F0502020204030203" pitchFamily="34" charset="0"/>
              </a:rPr>
              <a:t>. </a:t>
            </a:r>
          </a:p>
          <a:p>
            <a:pPr marL="342900" lvl="0" indent="-342900" algn="just">
              <a:lnSpc>
                <a:spcPct val="150000"/>
              </a:lnSpc>
              <a:spcBef>
                <a:spcPts val="600"/>
              </a:spcBef>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Diseño: </a:t>
            </a:r>
            <a:r>
              <a:rPr lang="es-ES" sz="1800" dirty="0">
                <a:effectLst/>
                <a:latin typeface="Arial" panose="020B0604020202020204" pitchFamily="34" charset="0"/>
                <a:ea typeface="Lato" panose="020F0502020204030203" pitchFamily="34" charset="0"/>
                <a:cs typeface="Lato" panose="020F0502020204030203" pitchFamily="34" charset="0"/>
              </a:rPr>
              <a:t>Se decidió cómo implementar el software y se diseñaron las estructuras de datos, la estructura de los componentes, la interfaz gráfica y los componentes en detalle.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7" action="ppaction://hlinkfile"/>
              </a:rPr>
              <a:t>apartado 6.1</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Implementación:</a:t>
            </a:r>
            <a:r>
              <a:rPr lang="es-ES" sz="1800" dirty="0">
                <a:effectLst/>
                <a:latin typeface="Arial" panose="020B0604020202020204" pitchFamily="34" charset="0"/>
                <a:ea typeface="Lato" panose="020F0502020204030203" pitchFamily="34" charset="0"/>
                <a:cs typeface="Lato" panose="020F0502020204030203" pitchFamily="34" charset="0"/>
              </a:rPr>
              <a:t> Se desarrolló el código fuente de la interfaz con XML y de la lógica con </a:t>
            </a:r>
            <a:r>
              <a:rPr lang="es-ES" sz="1800" dirty="0" err="1">
                <a:effectLst/>
                <a:latin typeface="Arial" panose="020B0604020202020204" pitchFamily="34" charset="0"/>
                <a:ea typeface="Lato" panose="020F0502020204030203" pitchFamily="34" charset="0"/>
                <a:cs typeface="Lato" panose="020F0502020204030203" pitchFamily="34" charset="0"/>
              </a:rPr>
              <a:t>Kotlin</a:t>
            </a:r>
            <a:r>
              <a:rPr lang="es-ES" sz="1800" dirty="0">
                <a:effectLst/>
                <a:latin typeface="Arial" panose="020B0604020202020204" pitchFamily="34" charset="0"/>
                <a:ea typeface="Lato" panose="020F0502020204030203" pitchFamily="34" charset="0"/>
                <a:cs typeface="Lato" panose="020F0502020204030203" pitchFamily="34" charset="0"/>
              </a:rPr>
              <a:t>, siguiendo convenciones y normas para escribir un código claro y legible. Se documentó el código mientras se escribía para su posterior mantenimiento.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8" action="ppaction://hlinkfile"/>
              </a:rPr>
              <a:t>apartado 6.2</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Pruebas: </a:t>
            </a:r>
            <a:r>
              <a:rPr lang="es-ES" sz="1800" dirty="0">
                <a:effectLst/>
                <a:latin typeface="Arial" panose="020B0604020202020204" pitchFamily="34" charset="0"/>
                <a:ea typeface="Lato" panose="020F0502020204030203" pitchFamily="34" charset="0"/>
                <a:cs typeface="Lato" panose="020F0502020204030203" pitchFamily="34" charset="0"/>
              </a:rPr>
              <a:t>Se detectaron errores en la codificación mediante las pruebas y se corrigieron. Se considera que una prueba es un éxito si encuentra algún error. Se desarrolla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9" action="ppaction://hlinkfile"/>
              </a:rPr>
              <a:t>apartado 7</a:t>
            </a:r>
            <a:r>
              <a:rPr lang="es-ES" sz="1800" dirty="0">
                <a:effectLst/>
                <a:latin typeface="Arial" panose="020B0604020202020204" pitchFamily="34" charset="0"/>
                <a:ea typeface="Lato" panose="020F0502020204030203" pitchFamily="34" charset="0"/>
                <a:cs typeface="Lato" panose="020F0502020204030203" pitchFamily="34" charset="0"/>
              </a:rPr>
              <a:t>.</a:t>
            </a:r>
          </a:p>
          <a:p>
            <a:pPr marL="342900" lvl="0" indent="-342900" algn="just">
              <a:lnSpc>
                <a:spcPct val="150000"/>
              </a:lnSpc>
              <a:buFont typeface="Symbol" panose="05050102010706020507" pitchFamily="18" charset="2"/>
              <a:buChar char=""/>
            </a:pPr>
            <a:r>
              <a:rPr lang="es-ES" sz="1800" b="1" dirty="0">
                <a:effectLst/>
                <a:latin typeface="Arial" panose="020B0604020202020204" pitchFamily="34" charset="0"/>
                <a:ea typeface="Lato" panose="020F0502020204030203" pitchFamily="34" charset="0"/>
                <a:cs typeface="Lato" panose="020F0502020204030203" pitchFamily="34" charset="0"/>
              </a:rPr>
              <a:t>Mantenimiento: </a:t>
            </a:r>
            <a:r>
              <a:rPr lang="es-ES" sz="1800" dirty="0">
                <a:effectLst/>
                <a:latin typeface="Arial" panose="020B0604020202020204" pitchFamily="34" charset="0"/>
                <a:ea typeface="Lato" panose="020F0502020204030203" pitchFamily="34" charset="0"/>
                <a:cs typeface="Lato" panose="020F0502020204030203" pitchFamily="34" charset="0"/>
              </a:rPr>
              <a:t>Podemos considerar mantenimiento el periodo de recuperación del proyecto, donde se ha reescrito el código, reparados los bugs y desarrolladas más funcionalidades.</a:t>
            </a:r>
          </a:p>
          <a:p>
            <a:pPr marL="342900" lvl="0" indent="-342900" algn="just">
              <a:lnSpc>
                <a:spcPct val="150000"/>
              </a:lnSpc>
              <a:buFont typeface="Symbol" panose="05050102010706020507" pitchFamily="18" charset="2"/>
              <a:buChar char=""/>
            </a:pP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1143000" lvl="2" indent="-228600">
              <a:lnSpc>
                <a:spcPct val="150000"/>
              </a:lnSpc>
              <a:spcBef>
                <a:spcPts val="1600"/>
              </a:spcBef>
              <a:spcAft>
                <a:spcPts val="400"/>
              </a:spcAft>
              <a:buFont typeface="+mj-lt"/>
              <a:buAutoNum type="arabicPeriod" startAt="4"/>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Supervisión</a:t>
            </a:r>
          </a:p>
          <a:p>
            <a:pPr indent="457200" algn="just">
              <a:lnSpc>
                <a:spcPct val="150000"/>
              </a:lnSpc>
              <a:spcBef>
                <a:spcPts val="600"/>
              </a:spcBef>
            </a:pPr>
            <a:r>
              <a:rPr lang="es-ES" sz="1100" dirty="0">
                <a:effectLst/>
                <a:latin typeface="Arial" panose="020B0604020202020204" pitchFamily="34" charset="0"/>
                <a:ea typeface="Lato" panose="020F0502020204030203" pitchFamily="34" charset="0"/>
                <a:cs typeface="Lato" panose="020F0502020204030203" pitchFamily="34" charset="0"/>
              </a:rPr>
              <a:t>En la supervisión hemos se revisado a si estamos </a:t>
            </a:r>
            <a:r>
              <a:rPr lang="es-ES" sz="1100" b="1" dirty="0">
                <a:effectLst/>
                <a:latin typeface="Arial" panose="020B0604020202020204" pitchFamily="34" charset="0"/>
                <a:ea typeface="Lato" panose="020F0502020204030203" pitchFamily="34" charset="0"/>
                <a:cs typeface="Lato" panose="020F0502020204030203" pitchFamily="34" charset="0"/>
              </a:rPr>
              <a:t>cumpliendo los plazos</a:t>
            </a:r>
            <a:r>
              <a:rPr lang="es-ES" sz="1100" dirty="0">
                <a:effectLst/>
                <a:latin typeface="Arial" panose="020B0604020202020204" pitchFamily="34" charset="0"/>
                <a:ea typeface="Lato" panose="020F0502020204030203" pitchFamily="34" charset="0"/>
                <a:cs typeface="Lato" panose="020F0502020204030203" pitchFamily="34" charset="0"/>
              </a:rPr>
              <a:t> y la </a:t>
            </a:r>
            <a:r>
              <a:rPr lang="es-ES" sz="1100" dirty="0" err="1">
                <a:effectLst/>
                <a:latin typeface="Arial" panose="020B0604020202020204" pitchFamily="34" charset="0"/>
                <a:ea typeface="Lato" panose="020F0502020204030203" pitchFamily="34" charset="0"/>
                <a:cs typeface="Lato" panose="020F0502020204030203" pitchFamily="34" charset="0"/>
              </a:rPr>
              <a:t>m</a:t>
            </a:r>
            <a:r>
              <a:rPr lang="es-ES" sz="1100" b="1" dirty="0" err="1">
                <a:effectLst/>
                <a:latin typeface="Arial" panose="020B0604020202020204" pitchFamily="34" charset="0"/>
                <a:ea typeface="Lato" panose="020F0502020204030203" pitchFamily="34" charset="0"/>
                <a:cs typeface="Lato" panose="020F0502020204030203" pitchFamily="34" charset="0"/>
              </a:rPr>
              <a:t>consecución</a:t>
            </a:r>
            <a:r>
              <a:rPr lang="es-ES" sz="1100" b="1" dirty="0">
                <a:effectLst/>
                <a:latin typeface="Arial" panose="020B0604020202020204" pitchFamily="34" charset="0"/>
                <a:ea typeface="Lato" panose="020F0502020204030203" pitchFamily="34" charset="0"/>
                <a:cs typeface="Lato" panose="020F0502020204030203" pitchFamily="34" charset="0"/>
              </a:rPr>
              <a:t> de los objetivos</a:t>
            </a:r>
            <a:r>
              <a:rPr lang="es-ES" sz="1100" dirty="0">
                <a:effectLst/>
                <a:latin typeface="Arial" panose="020B0604020202020204" pitchFamily="34" charset="0"/>
                <a:ea typeface="Lato" panose="020F0502020204030203" pitchFamily="34" charset="0"/>
                <a:cs typeface="Lato" panose="020F0502020204030203" pitchFamily="34" charset="0"/>
              </a:rPr>
              <a:t>.</a:t>
            </a:r>
          </a:p>
          <a:p>
            <a:pPr marL="1143000" lvl="2" indent="-228600">
              <a:lnSpc>
                <a:spcPct val="150000"/>
              </a:lnSpc>
              <a:spcBef>
                <a:spcPts val="1600"/>
              </a:spcBef>
              <a:spcAft>
                <a:spcPts val="400"/>
              </a:spcAft>
              <a:buFont typeface="+mj-lt"/>
              <a:buAutoNum type="arabicPeriod" startAt="5"/>
            </a:pPr>
            <a:r>
              <a:rPr lang="es-ES" sz="1200" b="1" i="1" u="sng" dirty="0">
                <a:solidFill>
                  <a:srgbClr val="434343"/>
                </a:solidFill>
                <a:effectLst/>
                <a:latin typeface="Arial" panose="020B0604020202020204" pitchFamily="34" charset="0"/>
                <a:ea typeface="Lato" panose="020F0502020204030203" pitchFamily="34" charset="0"/>
                <a:cs typeface="Lato" panose="020F0502020204030203" pitchFamily="34" charset="0"/>
              </a:rPr>
              <a:t>Cierre</a:t>
            </a: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En este apartado, se ha llevado a cabo una </a:t>
            </a:r>
            <a:r>
              <a:rPr lang="es-ES" sz="1800" b="1" dirty="0">
                <a:effectLst/>
                <a:latin typeface="Arial" panose="020B0604020202020204" pitchFamily="34" charset="0"/>
                <a:ea typeface="Lato" panose="020F0502020204030203" pitchFamily="34" charset="0"/>
                <a:cs typeface="Lato" panose="020F0502020204030203" pitchFamily="34" charset="0"/>
              </a:rPr>
              <a:t>evaluación exhaustiva del proyecto</a:t>
            </a:r>
            <a:r>
              <a:rPr lang="es-ES" sz="1800" dirty="0">
                <a:effectLst/>
                <a:latin typeface="Arial" panose="020B0604020202020204" pitchFamily="34" charset="0"/>
                <a:ea typeface="Lato" panose="020F0502020204030203" pitchFamily="34" charset="0"/>
                <a:cs typeface="Lato" panose="020F0502020204030203" pitchFamily="34" charset="0"/>
              </a:rPr>
              <a:t>, con el fin de determinar su éxito en términos de </a:t>
            </a:r>
            <a:r>
              <a:rPr lang="es-ES" sz="1800" b="1" dirty="0">
                <a:effectLst/>
                <a:latin typeface="Arial" panose="020B0604020202020204" pitchFamily="34" charset="0"/>
                <a:ea typeface="Lato" panose="020F0502020204030203" pitchFamily="34" charset="0"/>
                <a:cs typeface="Lato" panose="020F0502020204030203" pitchFamily="34" charset="0"/>
              </a:rPr>
              <a:t>cumplimiento de objetivos, calidad de la aplicación y corrección de errores</a:t>
            </a:r>
            <a:r>
              <a:rPr lang="es-ES" sz="1800" dirty="0">
                <a:effectLst/>
                <a:latin typeface="Arial" panose="020B0604020202020204" pitchFamily="34" charset="0"/>
                <a:ea typeface="Lato" panose="020F0502020204030203" pitchFamily="34" charset="0"/>
                <a:cs typeface="Lato" panose="020F0502020204030203" pitchFamily="34" charset="0"/>
              </a:rPr>
              <a:t>. Para ello, se han analizado los resultados obtenidos durante el desarrollo del proyecto y se han recopilado lecciones aprendidas.</a:t>
            </a:r>
          </a:p>
          <a:p>
            <a:pPr indent="457200" algn="just">
              <a:lnSpc>
                <a:spcPct val="150000"/>
              </a:lnSpc>
              <a:spcBef>
                <a:spcPts val="600"/>
              </a:spcBef>
            </a:pPr>
            <a:r>
              <a:rPr lang="es-ES" sz="1800" b="1" dirty="0">
                <a:effectLst/>
                <a:latin typeface="Arial" panose="020B0604020202020204" pitchFamily="34" charset="0"/>
                <a:ea typeface="Lato" panose="020F0502020204030203" pitchFamily="34" charset="0"/>
                <a:cs typeface="Lato" panose="020F0502020204030203" pitchFamily="34" charset="0"/>
              </a:rPr>
              <a:t>Se ha probado su correcto funcionamiento y usabilidad</a:t>
            </a:r>
            <a:r>
              <a:rPr lang="es-ES" sz="1800" dirty="0">
                <a:effectLst/>
                <a:latin typeface="Arial" panose="020B0604020202020204" pitchFamily="34" charset="0"/>
                <a:ea typeface="Lato" panose="020F0502020204030203" pitchFamily="34" charset="0"/>
                <a:cs typeface="Lato" panose="020F0502020204030203" pitchFamily="34" charset="0"/>
              </a:rPr>
              <a:t>. Además, se ha completado la documentación correspondiente, asegurándose de que esta sea clara y explique de manera detallada cómo utilizar la aplicación.</a:t>
            </a:r>
          </a:p>
          <a:p>
            <a:pPr indent="457200" algn="just">
              <a:lnSpc>
                <a:spcPct val="150000"/>
              </a:lnSpc>
              <a:spcBef>
                <a:spcPts val="600"/>
              </a:spcBef>
            </a:pPr>
            <a:r>
              <a:rPr lang="es-ES" sz="1800" dirty="0">
                <a:effectLst/>
                <a:latin typeface="Arial" panose="020B0604020202020204" pitchFamily="34" charset="0"/>
                <a:ea typeface="Lato" panose="020F0502020204030203" pitchFamily="34" charset="0"/>
                <a:cs typeface="Lato" panose="020F0502020204030203" pitchFamily="34" charset="0"/>
              </a:rPr>
              <a:t>Por último, se ha completado la </a:t>
            </a:r>
            <a:r>
              <a:rPr lang="es-ES" sz="1800" b="1" dirty="0">
                <a:effectLst/>
                <a:latin typeface="Arial" panose="020B0604020202020204" pitchFamily="34" charset="0"/>
                <a:ea typeface="Lato" panose="020F0502020204030203" pitchFamily="34" charset="0"/>
                <a:cs typeface="Lato" panose="020F0502020204030203" pitchFamily="34" charset="0"/>
              </a:rPr>
              <a:t>memoria del proyecto,</a:t>
            </a:r>
            <a:r>
              <a:rPr lang="es-ES" sz="1800" dirty="0">
                <a:effectLst/>
                <a:latin typeface="Arial" panose="020B0604020202020204" pitchFamily="34" charset="0"/>
                <a:ea typeface="Lato" panose="020F0502020204030203" pitchFamily="34" charset="0"/>
                <a:cs typeface="Lato" panose="020F0502020204030203" pitchFamily="34" charset="0"/>
              </a:rPr>
              <a:t> incluyendo toda la información relevante obtenida durante el desarrollo del mismo. Con esta evaluación exhaustiva y las correcciones necesarias realizadas, se garantiza una entrega exitosa del proyecto. Desarrollado en el </a:t>
            </a:r>
            <a:r>
              <a:rPr lang="es-ES" sz="1800" u="sng" dirty="0">
                <a:solidFill>
                  <a:srgbClr val="365F91"/>
                </a:solidFill>
                <a:effectLst/>
                <a:latin typeface="Arial" panose="020B0604020202020204" pitchFamily="34" charset="0"/>
                <a:ea typeface="Lato" panose="020F0502020204030203" pitchFamily="34" charset="0"/>
                <a:cs typeface="Lato" panose="020F0502020204030203" pitchFamily="34" charset="0"/>
                <a:hlinkClick r:id="rId10" action="ppaction://hlinkfile"/>
              </a:rPr>
              <a:t>apartado 8.</a:t>
            </a:r>
            <a:endParaRPr lang="es-ES" sz="1800" dirty="0">
              <a:effectLst/>
              <a:latin typeface="Arial" panose="020B0604020202020204" pitchFamily="34" charset="0"/>
              <a:ea typeface="Lato" panose="020F0502020204030203" pitchFamily="34" charset="0"/>
              <a:cs typeface="Lato" panose="020F0502020204030203" pitchFamily="34" charset="0"/>
            </a:endParaRPr>
          </a:p>
          <a:p>
            <a:pPr marL="342900" lvl="0" indent="-342900" algn="just">
              <a:lnSpc>
                <a:spcPct val="150000"/>
              </a:lnSpc>
              <a:buFont typeface="Symbol" panose="05050102010706020507" pitchFamily="18" charset="2"/>
              <a:buChar char=""/>
            </a:pPr>
            <a:endParaRPr lang="es-ES" sz="1100" dirty="0">
              <a:effectLst/>
              <a:latin typeface="Arial" panose="020B0604020202020204" pitchFamily="34" charset="0"/>
              <a:ea typeface="Lato" panose="020F0502020204030203" pitchFamily="34" charset="0"/>
              <a:cs typeface="Lato" panose="020F0502020204030203" pitchFamily="34" charset="0"/>
            </a:endParaRPr>
          </a:p>
          <a:p>
            <a:endParaRPr lang="es-ES" dirty="0"/>
          </a:p>
        </p:txBody>
      </p:sp>
      <p:sp>
        <p:nvSpPr>
          <p:cNvPr id="4" name="Marcador de número de diapositiva 3"/>
          <p:cNvSpPr>
            <a:spLocks noGrp="1"/>
          </p:cNvSpPr>
          <p:nvPr>
            <p:ph type="sldNum" sz="quarter" idx="5"/>
          </p:nvPr>
        </p:nvSpPr>
        <p:spPr/>
        <p:txBody>
          <a:bodyPr/>
          <a:lstStyle/>
          <a:p>
            <a:pPr rtl="0"/>
            <a:fld id="{D5D79418-37EB-4378-AD22-89DBB000B0DA}" type="slidenum">
              <a:rPr lang="es-ES" noProof="0" smtClean="0"/>
              <a:t>9</a:t>
            </a:fld>
            <a:endParaRPr lang="es-ES" noProof="0" dirty="0"/>
          </a:p>
        </p:txBody>
      </p:sp>
    </p:spTree>
    <p:extLst>
      <p:ext uri="{BB962C8B-B14F-4D97-AF65-F5344CB8AC3E}">
        <p14:creationId xmlns:p14="http://schemas.microsoft.com/office/powerpoint/2010/main" val="38494142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DD826893-9059-400D-A708-615823828BC9}"/>
              </a:ext>
            </a:extLst>
          </p:cNvPr>
          <p:cNvGrpSpPr/>
          <p:nvPr userDrawn="1"/>
        </p:nvGrpSpPr>
        <p:grpSpPr bwMode="ltGray">
          <a:xfrm>
            <a:off x="7232499" y="-159283"/>
            <a:ext cx="4959501" cy="5525761"/>
            <a:chOff x="7232499" y="-159283"/>
            <a:chExt cx="4959501" cy="5525761"/>
          </a:xfrm>
          <a:solidFill>
            <a:srgbClr val="76280B">
              <a:alpha val="60000"/>
            </a:srgbClr>
          </a:solidFill>
        </p:grpSpPr>
        <p:pic>
          <p:nvPicPr>
            <p:cNvPr id="10" name="Gráfico 9" descr="Engranaje simple">
              <a:extLst>
                <a:ext uri="{FF2B5EF4-FFF2-40B4-BE49-F238E27FC236}">
                  <a16:creationId xmlns:a16="http://schemas.microsoft.com/office/drawing/2014/main" id="{4BD7AE3B-6321-488C-8378-B441F7AC62C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1" name="Gráfico 10" descr="Engranaje simple">
              <a:extLst>
                <a:ext uri="{FF2B5EF4-FFF2-40B4-BE49-F238E27FC236}">
                  <a16:creationId xmlns:a16="http://schemas.microsoft.com/office/drawing/2014/main" id="{52566813-48BF-44A8-9FBD-C9035FDE143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4" name="Gráfico 13" descr="Engranaje simple">
              <a:extLst>
                <a:ext uri="{FF2B5EF4-FFF2-40B4-BE49-F238E27FC236}">
                  <a16:creationId xmlns:a16="http://schemas.microsoft.com/office/drawing/2014/main" id="{C9098912-FEFB-4951-B070-7ED0F1D4555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486478"/>
              <a:ext cx="2880000" cy="2880000"/>
            </a:xfrm>
            <a:prstGeom prst="rect">
              <a:avLst/>
            </a:prstGeom>
          </p:spPr>
        </p:pic>
        <p:pic>
          <p:nvPicPr>
            <p:cNvPr id="15" name="Gráfico 14" descr="Engranaje simple">
              <a:extLst>
                <a:ext uri="{FF2B5EF4-FFF2-40B4-BE49-F238E27FC236}">
                  <a16:creationId xmlns:a16="http://schemas.microsoft.com/office/drawing/2014/main" id="{7187CCFC-946C-4708-98C2-CC97857A516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sp>
        <p:nvSpPr>
          <p:cNvPr id="9" name="Rectángulo 8"/>
          <p:cNvSpPr/>
          <p:nvPr/>
        </p:nvSpPr>
        <p:spPr bwMode="ltGray">
          <a:xfrm>
            <a:off x="1704975" y="2598834"/>
            <a:ext cx="8782050" cy="1660332"/>
          </a:xfrm>
          <a:prstGeom prst="rect">
            <a:avLst/>
          </a:prstGeom>
          <a:solidFill>
            <a:schemeClr val="bg1">
              <a:lumMod val="85000"/>
              <a:lumOff val="1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1828293" y="2742465"/>
            <a:ext cx="8494463" cy="1373070"/>
          </a:xfrm>
        </p:spPr>
        <p:txBody>
          <a:bodyPr rtlCol="0" anchor="b">
            <a:noAutofit/>
          </a:bodyPr>
          <a:lstStyle>
            <a:lvl1pPr algn="ctr">
              <a:defRPr sz="5400"/>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828799" y="4394039"/>
            <a:ext cx="8493957" cy="1117687"/>
          </a:xfrm>
        </p:spPr>
        <p:txBody>
          <a:bodyPr rtlCol="0">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endParaRPr lang="es-ES" noProof="0" dirty="0"/>
          </a:p>
        </p:txBody>
      </p:sp>
      <p:sp>
        <p:nvSpPr>
          <p:cNvPr id="4" name="Marcador de fecha 3"/>
          <p:cNvSpPr>
            <a:spLocks noGrp="1"/>
          </p:cNvSpPr>
          <p:nvPr>
            <p:ph type="dt" sz="half" idx="10"/>
          </p:nvPr>
        </p:nvSpPr>
        <p:spPr>
          <a:xfrm>
            <a:off x="8112956" y="5936187"/>
            <a:ext cx="2743200" cy="365125"/>
          </a:xfrm>
        </p:spPr>
        <p:txBody>
          <a:bodyPr rtlCol="0"/>
          <a:lstStyle/>
          <a:p>
            <a:pPr rtl="0"/>
            <a:fld id="{CCAC9898-19F9-4AE2-BC7D-7733AAB5D6C7}" type="datetime1">
              <a:rPr lang="es-ES" noProof="0" smtClean="0"/>
              <a:t>11/02/2023</a:t>
            </a:fld>
            <a:endParaRPr lang="es-ES" noProof="0" dirty="0"/>
          </a:p>
        </p:txBody>
      </p:sp>
      <p:sp>
        <p:nvSpPr>
          <p:cNvPr id="5" name="Marcador de pie de página 4"/>
          <p:cNvSpPr>
            <a:spLocks noGrp="1"/>
          </p:cNvSpPr>
          <p:nvPr>
            <p:ph type="ftr" sz="quarter" idx="11"/>
          </p:nvPr>
        </p:nvSpPr>
        <p:spPr>
          <a:xfrm>
            <a:off x="1242296" y="5936188"/>
            <a:ext cx="6870660" cy="365125"/>
          </a:xfrm>
        </p:spPr>
        <p:txBody>
          <a:bodyPr rtlCol="0"/>
          <a:lstStyle/>
          <a:p>
            <a:pPr rtl="0"/>
            <a:r>
              <a:rPr lang="es-ES" noProof="0" dirty="0"/>
              <a:t>Agregue un pie de página</a:t>
            </a:r>
          </a:p>
        </p:txBody>
      </p:sp>
      <p:sp>
        <p:nvSpPr>
          <p:cNvPr id="12" name="Rectángulo 11">
            <a:extLst>
              <a:ext uri="{FF2B5EF4-FFF2-40B4-BE49-F238E27FC236}">
                <a16:creationId xmlns:a16="http://schemas.microsoft.com/office/drawing/2014/main" id="{10A59AF3-34E3-4F2D-B219-533C8164A410}"/>
              </a:ext>
            </a:extLst>
          </p:cNvPr>
          <p:cNvSpPr/>
          <p:nvPr userDrawn="1"/>
        </p:nvSpPr>
        <p:spPr>
          <a:xfrm>
            <a:off x="0" y="2590078"/>
            <a:ext cx="1602997" cy="1660332"/>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13" name="Rectángulo 12">
            <a:extLst>
              <a:ext uri="{FF2B5EF4-FFF2-40B4-BE49-F238E27FC236}">
                <a16:creationId xmlns:a16="http://schemas.microsoft.com/office/drawing/2014/main" id="{3B98DDA9-3997-4600-985C-44C2CABD0BA3}"/>
              </a:ext>
            </a:extLst>
          </p:cNvPr>
          <p:cNvSpPr/>
          <p:nvPr userDrawn="1"/>
        </p:nvSpPr>
        <p:spPr>
          <a:xfrm>
            <a:off x="10606797" y="2590077"/>
            <a:ext cx="1602997" cy="1660331"/>
          </a:xfrm>
          <a:prstGeom prst="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6" name="Marcador de número de diapositiva 5"/>
          <p:cNvSpPr>
            <a:spLocks noGrp="1"/>
          </p:cNvSpPr>
          <p:nvPr>
            <p:ph type="sldNum" sz="quarter" idx="12"/>
          </p:nvPr>
        </p:nvSpPr>
        <p:spPr>
          <a:xfrm>
            <a:off x="10803518" y="2750779"/>
            <a:ext cx="1171888" cy="1356442"/>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888968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grpSp>
        <p:nvGrpSpPr>
          <p:cNvPr id="17" name="Grupo 16">
            <a:extLst>
              <a:ext uri="{FF2B5EF4-FFF2-40B4-BE49-F238E27FC236}">
                <a16:creationId xmlns:a16="http://schemas.microsoft.com/office/drawing/2014/main" id="{9F6BBB30-80DB-4A1B-9DD3-A090C4EF2F33}"/>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8" name="Gráfico 17" descr="Engranaje simple">
              <a:extLst>
                <a:ext uri="{FF2B5EF4-FFF2-40B4-BE49-F238E27FC236}">
                  <a16:creationId xmlns:a16="http://schemas.microsoft.com/office/drawing/2014/main" id="{4FC3313D-A401-4847-ABED-CDF1803D067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9" name="Gráfico 18" descr="Engranaje simple">
              <a:extLst>
                <a:ext uri="{FF2B5EF4-FFF2-40B4-BE49-F238E27FC236}">
                  <a16:creationId xmlns:a16="http://schemas.microsoft.com/office/drawing/2014/main" id="{62BA598A-71EC-4BD4-8924-8F16E990AF5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0" name="Gráfico 19" descr="Engranaje simple">
              <a:extLst>
                <a:ext uri="{FF2B5EF4-FFF2-40B4-BE49-F238E27FC236}">
                  <a16:creationId xmlns:a16="http://schemas.microsoft.com/office/drawing/2014/main" id="{2086399E-589B-48EE-B396-961A783106E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1" name="Gráfico 20" descr="Engranaje simple">
              <a:extLst>
                <a:ext uri="{FF2B5EF4-FFF2-40B4-BE49-F238E27FC236}">
                  <a16:creationId xmlns:a16="http://schemas.microsoft.com/office/drawing/2014/main" id="{F2A039E4-F69C-4905-B047-6891B77F8CA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3554"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432921" y="753227"/>
            <a:ext cx="9613859" cy="1080940"/>
          </a:xfrm>
        </p:spPr>
        <p:txBody>
          <a:bodyPr rtlCol="0" anchor="ctr">
            <a:normAutofit/>
          </a:bodyPr>
          <a:lstStyle>
            <a:lvl1pPr>
              <a:defRPr sz="3600"/>
            </a:lvl1pPr>
          </a:lstStyle>
          <a:p>
            <a:pPr rtl="0"/>
            <a:r>
              <a:rPr lang="es-ES" noProof="0"/>
              <a:t>Haga clic para modificar el estilo de título del patrón</a:t>
            </a:r>
            <a:endParaRPr lang="es-ES" noProof="0" dirty="0"/>
          </a:p>
        </p:txBody>
      </p:sp>
      <p:sp>
        <p:nvSpPr>
          <p:cNvPr id="3" name="Marcador de contenido 2"/>
          <p:cNvSpPr>
            <a:spLocks noGrp="1"/>
          </p:cNvSpPr>
          <p:nvPr>
            <p:ph idx="1"/>
          </p:nvPr>
        </p:nvSpPr>
        <p:spPr>
          <a:xfrm>
            <a:off x="6438446" y="2336873"/>
            <a:ext cx="5608336" cy="3599313"/>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texto 3"/>
          <p:cNvSpPr>
            <a:spLocks noGrp="1"/>
          </p:cNvSpPr>
          <p:nvPr>
            <p:ph type="body" sz="half" idx="2"/>
          </p:nvPr>
        </p:nvSpPr>
        <p:spPr>
          <a:xfrm>
            <a:off x="24329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303581" y="5936187"/>
            <a:ext cx="2743200" cy="365125"/>
          </a:xfrm>
        </p:spPr>
        <p:txBody>
          <a:bodyPr rtlCol="0"/>
          <a:lstStyle/>
          <a:p>
            <a:pPr rtl="0"/>
            <a:fld id="{816074A6-A6C7-4061-BD2B-4D937C891401}" type="datetime1">
              <a:rPr lang="es-ES" noProof="0" smtClean="0"/>
              <a:t>11/02/2023</a:t>
            </a:fld>
            <a:endParaRPr lang="es-ES" noProof="0" dirty="0"/>
          </a:p>
        </p:txBody>
      </p:sp>
      <p:sp>
        <p:nvSpPr>
          <p:cNvPr id="6" name="Marcador de pie de página 5"/>
          <p:cNvSpPr>
            <a:spLocks noGrp="1"/>
          </p:cNvSpPr>
          <p:nvPr>
            <p:ph type="ftr" sz="quarter" idx="11"/>
          </p:nvPr>
        </p:nvSpPr>
        <p:spPr>
          <a:xfrm>
            <a:off x="2432921"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40074" y="753227"/>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207027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grpSp>
        <p:nvGrpSpPr>
          <p:cNvPr id="17" name="Grupo 16">
            <a:extLst>
              <a:ext uri="{FF2B5EF4-FFF2-40B4-BE49-F238E27FC236}">
                <a16:creationId xmlns:a16="http://schemas.microsoft.com/office/drawing/2014/main" id="{9F6BBB30-80DB-4A1B-9DD3-A090C4EF2F33}"/>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8" name="Gráfico 17" descr="Engranaje simple">
              <a:extLst>
                <a:ext uri="{FF2B5EF4-FFF2-40B4-BE49-F238E27FC236}">
                  <a16:creationId xmlns:a16="http://schemas.microsoft.com/office/drawing/2014/main" id="{4FC3313D-A401-4847-ABED-CDF1803D067C}"/>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9" name="Gráfico 18" descr="Engranaje simple">
              <a:extLst>
                <a:ext uri="{FF2B5EF4-FFF2-40B4-BE49-F238E27FC236}">
                  <a16:creationId xmlns:a16="http://schemas.microsoft.com/office/drawing/2014/main" id="{62BA598A-71EC-4BD4-8924-8F16E990AF5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0" name="Gráfico 19" descr="Engranaje simple">
              <a:extLst>
                <a:ext uri="{FF2B5EF4-FFF2-40B4-BE49-F238E27FC236}">
                  <a16:creationId xmlns:a16="http://schemas.microsoft.com/office/drawing/2014/main" id="{2086399E-589B-48EE-B396-961A783106E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1" name="Gráfico 20" descr="Engranaje simple">
              <a:extLst>
                <a:ext uri="{FF2B5EF4-FFF2-40B4-BE49-F238E27FC236}">
                  <a16:creationId xmlns:a16="http://schemas.microsoft.com/office/drawing/2014/main" id="{F2A039E4-F69C-4905-B047-6891B77F8CA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3554"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432921" y="753227"/>
            <a:ext cx="9613859" cy="1080940"/>
          </a:xfrm>
        </p:spPr>
        <p:txBody>
          <a:bodyPr rtlCol="0" anchor="ctr">
            <a:normAutofit/>
          </a:bodyPr>
          <a:lstStyle>
            <a:lvl1pPr>
              <a:defRPr sz="36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2432922" y="2336872"/>
            <a:ext cx="2620817"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303581" y="5936187"/>
            <a:ext cx="2743200" cy="365125"/>
          </a:xfrm>
        </p:spPr>
        <p:txBody>
          <a:bodyPr rtlCol="0"/>
          <a:lstStyle/>
          <a:p>
            <a:pPr rtl="0"/>
            <a:fld id="{465E95DC-3AD1-45CB-9A2D-DA7F0A119F27}" type="datetime1">
              <a:rPr lang="es-ES" noProof="0" smtClean="0"/>
              <a:t>11/02/2023</a:t>
            </a:fld>
            <a:endParaRPr lang="es-ES" noProof="0" dirty="0"/>
          </a:p>
        </p:txBody>
      </p:sp>
      <p:sp>
        <p:nvSpPr>
          <p:cNvPr id="6" name="Marcador de pie de página 5"/>
          <p:cNvSpPr>
            <a:spLocks noGrp="1"/>
          </p:cNvSpPr>
          <p:nvPr>
            <p:ph type="ftr" sz="quarter" idx="11"/>
          </p:nvPr>
        </p:nvSpPr>
        <p:spPr>
          <a:xfrm>
            <a:off x="2432921"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40074" y="753227"/>
            <a:ext cx="1154151" cy="1090789"/>
          </a:xfrm>
        </p:spPr>
        <p:txBody>
          <a:bodyPr rtlCol="0"/>
          <a:lstStyle/>
          <a:p>
            <a:pPr rtl="0"/>
            <a:fld id="{9E3FA76C-C565-46B6-8652-D75785E2521F}" type="slidenum">
              <a:rPr lang="es-ES" noProof="0" smtClean="0"/>
              <a:t>‹Nº›</a:t>
            </a:fld>
            <a:endParaRPr lang="es-ES" noProof="0" dirty="0"/>
          </a:p>
        </p:txBody>
      </p:sp>
      <p:sp>
        <p:nvSpPr>
          <p:cNvPr id="16" name="Marcador de posición de imagen 2">
            <a:extLst>
              <a:ext uri="{FF2B5EF4-FFF2-40B4-BE49-F238E27FC236}">
                <a16:creationId xmlns:a16="http://schemas.microsoft.com/office/drawing/2014/main" id="{5E59F855-D2A7-4662-804E-17B59CD1A41D}"/>
              </a:ext>
            </a:extLst>
          </p:cNvPr>
          <p:cNvSpPr>
            <a:spLocks noGrp="1"/>
          </p:cNvSpPr>
          <p:nvPr>
            <p:ph type="pic" idx="1"/>
          </p:nvPr>
        </p:nvSpPr>
        <p:spPr>
          <a:xfrm>
            <a:off x="5213022" y="2327474"/>
            <a:ext cx="6833757" cy="3608712"/>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275739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n panorámica con leyenda">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4711616"/>
            <a:ext cx="9613859" cy="1090482"/>
          </a:xfrm>
        </p:spPr>
        <p:txBody>
          <a:bodyPr rtlCol="0" anchor="ctr" anchorCtr="0">
            <a:normAutofit/>
          </a:bodyPr>
          <a:lstStyle>
            <a:lvl1pPr>
              <a:defRPr sz="2400"/>
            </a:lvl1pPr>
          </a:lstStyle>
          <a:p>
            <a:pPr rtl="0"/>
            <a:r>
              <a:rPr lang="es-ES" noProof="0"/>
              <a:t>Haga clic para modificar el estilo de título del patrón</a:t>
            </a:r>
            <a:endParaRPr lang="es-ES" noProof="0" dirty="0"/>
          </a:p>
        </p:txBody>
      </p:sp>
      <p:sp>
        <p:nvSpPr>
          <p:cNvPr id="5" name="Marcador de fecha 4"/>
          <p:cNvSpPr>
            <a:spLocks noGrp="1"/>
          </p:cNvSpPr>
          <p:nvPr>
            <p:ph type="dt" sz="half" idx="10"/>
          </p:nvPr>
        </p:nvSpPr>
        <p:spPr/>
        <p:txBody>
          <a:bodyPr rtlCol="0"/>
          <a:lstStyle/>
          <a:p>
            <a:pPr rtl="0"/>
            <a:fld id="{D36E5772-A878-4BEC-B480-C8A8B58445B8}"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0729455" y="4711309"/>
            <a:ext cx="1154151" cy="1090789"/>
          </a:xfrm>
        </p:spPr>
        <p:txBody>
          <a:bodyPr rtlCol="0"/>
          <a:lstStyle/>
          <a:p>
            <a:pPr rtl="0"/>
            <a:fld id="{9E3FA76C-C565-46B6-8652-D75785E2521F}" type="slidenum">
              <a:rPr lang="es-ES" noProof="0" smtClean="0"/>
              <a:t>‹Nº›</a:t>
            </a:fld>
            <a:endParaRPr lang="es-ES" noProof="0" dirty="0"/>
          </a:p>
        </p:txBody>
      </p:sp>
      <p:sp>
        <p:nvSpPr>
          <p:cNvPr id="13" name="Marcador de posición de SmartArt 12">
            <a:extLst>
              <a:ext uri="{FF2B5EF4-FFF2-40B4-BE49-F238E27FC236}">
                <a16:creationId xmlns:a16="http://schemas.microsoft.com/office/drawing/2014/main" id="{DBD7FBFD-679C-4A5B-A176-220004B60453}"/>
              </a:ext>
            </a:extLst>
          </p:cNvPr>
          <p:cNvSpPr>
            <a:spLocks noGrp="1"/>
          </p:cNvSpPr>
          <p:nvPr>
            <p:ph type="dgm" sz="quarter" idx="13"/>
          </p:nvPr>
        </p:nvSpPr>
        <p:spPr>
          <a:xfrm>
            <a:off x="680321" y="386862"/>
            <a:ext cx="9614617" cy="3867638"/>
          </a:xfrm>
        </p:spPr>
        <p:txBody>
          <a:bodyPr rtlCol="0"/>
          <a:lstStyle/>
          <a:p>
            <a:pPr rtl="0"/>
            <a:r>
              <a:rPr lang="es-ES" noProof="0"/>
              <a:t>Haga clic en el icono para agregar un elemento gráfico SmartArt</a:t>
            </a:r>
            <a:endParaRPr lang="es-ES" noProof="0" dirty="0"/>
          </a:p>
        </p:txBody>
      </p:sp>
    </p:spTree>
    <p:extLst>
      <p:ext uri="{BB962C8B-B14F-4D97-AF65-F5344CB8AC3E}">
        <p14:creationId xmlns:p14="http://schemas.microsoft.com/office/powerpoint/2010/main" val="3525996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22B243BA-55F2-42F1-B294-0EB708FCD888}"/>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46408269-63CF-4017-AC0D-C35B044D3076}"/>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7A3695B4-ADE3-45A9-8119-67D5F83A8C3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6B8F0030-0551-4558-8533-64D2E4838DB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59607E3E-29E0-44E4-899A-0955FA4D367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AD4251FC-462A-4B83-9F84-2358E52E31E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609597"/>
            <a:ext cx="9613858" cy="3592750"/>
          </a:xfrm>
        </p:spPr>
        <p:txBody>
          <a:bodyPr rtlCol="0" anchor="ctr"/>
          <a:lstStyle>
            <a:lvl1pPr>
              <a:defRPr sz="32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p:txBody>
          <a:bodyPr rtlCol="0"/>
          <a:lstStyle/>
          <a:p>
            <a:pPr rtl="0"/>
            <a:fld id="{EFF8CC0B-C2C3-4546-9B0B-DD4DE162BEBB}"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0729455" y="4711615"/>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251400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 con título">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D7FCAB52-C8F0-4659-9B95-C792632631CE}"/>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9" name="Gráfico 18" descr="Engranaje simple">
              <a:extLst>
                <a:ext uri="{FF2B5EF4-FFF2-40B4-BE49-F238E27FC236}">
                  <a16:creationId xmlns:a16="http://schemas.microsoft.com/office/drawing/2014/main" id="{5E98770F-9E46-4F69-9A76-F671813AF579}"/>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20" name="Gráfico 19" descr="Engranaje simple">
              <a:extLst>
                <a:ext uri="{FF2B5EF4-FFF2-40B4-BE49-F238E27FC236}">
                  <a16:creationId xmlns:a16="http://schemas.microsoft.com/office/drawing/2014/main" id="{F08BF8CF-C3C2-4767-B88B-DE07E6A628E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1" name="Gráfico 20" descr="Engranaje simple">
              <a:extLst>
                <a:ext uri="{FF2B5EF4-FFF2-40B4-BE49-F238E27FC236}">
                  <a16:creationId xmlns:a16="http://schemas.microsoft.com/office/drawing/2014/main" id="{E63AFEB7-4AAE-448E-8B0B-C2F2287771A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2" name="Gráfico 21" descr="Engranaje simple">
              <a:extLst>
                <a:ext uri="{FF2B5EF4-FFF2-40B4-BE49-F238E27FC236}">
                  <a16:creationId xmlns:a16="http://schemas.microsoft.com/office/drawing/2014/main" id="{E279C731-1AAF-453A-94B0-6CC29203950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1" name="Imagen 10"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Imagen 12"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ángulo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ángulo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127856" y="609598"/>
            <a:ext cx="8718877" cy="3036061"/>
          </a:xfrm>
        </p:spPr>
        <p:txBody>
          <a:bodyPr rtlCol="0" anchor="ctr"/>
          <a:lstStyle>
            <a:lvl1pPr>
              <a:defRPr sz="3200"/>
            </a:lvl1pPr>
          </a:lstStyle>
          <a:p>
            <a:pPr rtl="0"/>
            <a:r>
              <a:rPr lang="es-ES" noProof="0"/>
              <a:t>Haga clic para modificar el estilo de título del patrón</a:t>
            </a:r>
            <a:endParaRPr lang="es-ES" noProof="0" dirty="0"/>
          </a:p>
        </p:txBody>
      </p:sp>
      <p:sp>
        <p:nvSpPr>
          <p:cNvPr id="12" name="Marcador de posición de texto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4" name="Marcador de posición de texto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p:txBody>
          <a:bodyPr rtlCol="0"/>
          <a:lstStyle/>
          <a:p>
            <a:pPr rtl="0"/>
            <a:fld id="{77E66403-21E8-4414-9317-2F381F0EC5E4}"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Agregar un pie de página</a:t>
            </a:r>
          </a:p>
        </p:txBody>
      </p:sp>
      <p:sp>
        <p:nvSpPr>
          <p:cNvPr id="7" name="Marcador de posición de número de diapositiva 6"/>
          <p:cNvSpPr>
            <a:spLocks noGrp="1"/>
          </p:cNvSpPr>
          <p:nvPr>
            <p:ph type="sldNum" sz="quarter" idx="12"/>
          </p:nvPr>
        </p:nvSpPr>
        <p:spPr>
          <a:xfrm>
            <a:off x="10729455" y="4709925"/>
            <a:ext cx="1154151" cy="1090789"/>
          </a:xfrm>
        </p:spPr>
        <p:txBody>
          <a:bodyPr rtlCol="0"/>
          <a:lstStyle/>
          <a:p>
            <a:pPr rtl="0"/>
            <a:fld id="{9E3FA76C-C565-46B6-8652-D75785E2521F}" type="slidenum">
              <a:rPr lang="es-ES" noProof="0" smtClean="0"/>
              <a:t>‹Nº›</a:t>
            </a:fld>
            <a:endParaRPr lang="es-ES" noProof="0" dirty="0"/>
          </a:p>
        </p:txBody>
      </p:sp>
      <p:sp>
        <p:nvSpPr>
          <p:cNvPr id="16" name="Cuadro de texto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s-ES" sz="7200" noProof="0" dirty="0">
                <a:solidFill>
                  <a:schemeClr val="tx1"/>
                </a:solidFill>
                <a:effectLst/>
              </a:rPr>
              <a:t>“</a:t>
            </a:r>
          </a:p>
        </p:txBody>
      </p:sp>
      <p:sp>
        <p:nvSpPr>
          <p:cNvPr id="17" name="Cuadro de texto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7200" noProof="0" dirty="0">
                <a:solidFill>
                  <a:schemeClr val="tx1"/>
                </a:solidFill>
                <a:effectLst/>
              </a:rPr>
              <a:t>”</a:t>
            </a:r>
          </a:p>
        </p:txBody>
      </p:sp>
    </p:spTree>
    <p:extLst>
      <p:ext uri="{BB962C8B-B14F-4D97-AF65-F5344CB8AC3E}">
        <p14:creationId xmlns:p14="http://schemas.microsoft.com/office/powerpoint/2010/main" val="333132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8CB2BD5A-C0EC-4AC1-BBF1-851D8321B964}"/>
              </a:ext>
            </a:extLst>
          </p:cNvPr>
          <p:cNvGrpSpPr/>
          <p:nvPr userDrawn="1"/>
        </p:nvGrpSpPr>
        <p:grpSpPr>
          <a:xfrm rot="5400000">
            <a:off x="188826" y="1282475"/>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538A56DB-6938-460F-9BB3-A0A34C234B3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E2A1D679-9D00-4DC7-82EC-B6C33270E7F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8DFB6E86-77FA-4731-B7FA-5A63254A3E6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982D40F0-DDB8-45E0-B9D1-5964842C730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D744A42C-4948-489C-8EB2-12C65C47E90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9" name="Imagen 8"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189" y="5928628"/>
            <a:ext cx="10437812" cy="321164"/>
          </a:xfrm>
          <a:prstGeom prst="rect">
            <a:avLst/>
          </a:prstGeom>
        </p:spPr>
      </p:pic>
      <p:sp>
        <p:nvSpPr>
          <p:cNvPr id="11" name="Rectángulo 10"/>
          <p:cNvSpPr/>
          <p:nvPr/>
        </p:nvSpPr>
        <p:spPr bwMode="ltGray">
          <a:xfrm>
            <a:off x="1754188"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ángulo 11"/>
          <p:cNvSpPr/>
          <p:nvPr/>
        </p:nvSpPr>
        <p:spPr>
          <a:xfrm>
            <a:off x="-4931" y="4556102"/>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77332" y="4711615"/>
            <a:ext cx="9613862" cy="588535"/>
          </a:xfrm>
        </p:spPr>
        <p:txBody>
          <a:bodyPr rtlCol="0" anchor="b"/>
          <a:lstStyle>
            <a:lvl1pPr>
              <a:defRPr sz="32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2177333"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el estilo de texto del patrón</a:t>
            </a:r>
          </a:p>
        </p:txBody>
      </p:sp>
      <p:sp>
        <p:nvSpPr>
          <p:cNvPr id="5" name="Marcador de fecha 4"/>
          <p:cNvSpPr>
            <a:spLocks noGrp="1"/>
          </p:cNvSpPr>
          <p:nvPr>
            <p:ph type="dt" sz="half" idx="10"/>
          </p:nvPr>
        </p:nvSpPr>
        <p:spPr>
          <a:xfrm>
            <a:off x="9047994" y="5936187"/>
            <a:ext cx="2743200" cy="365125"/>
          </a:xfrm>
        </p:spPr>
        <p:txBody>
          <a:bodyPr rtlCol="0"/>
          <a:lstStyle/>
          <a:p>
            <a:pPr rtl="0"/>
            <a:fld id="{DA3D612B-8850-44D9-B9B7-4E9774D0618A}" type="datetime1">
              <a:rPr lang="es-ES" noProof="0" smtClean="0"/>
              <a:t>11/02/2023</a:t>
            </a:fld>
            <a:endParaRPr lang="es-ES" noProof="0" dirty="0"/>
          </a:p>
        </p:txBody>
      </p:sp>
      <p:sp>
        <p:nvSpPr>
          <p:cNvPr id="6" name="Marcador de pie de página 5"/>
          <p:cNvSpPr>
            <a:spLocks noGrp="1"/>
          </p:cNvSpPr>
          <p:nvPr>
            <p:ph type="ftr" sz="quarter" idx="11"/>
          </p:nvPr>
        </p:nvSpPr>
        <p:spPr>
          <a:xfrm>
            <a:off x="2177334" y="5936188"/>
            <a:ext cx="6870660" cy="365125"/>
          </a:xfrm>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a:xfrm>
            <a:off x="138697" y="4698039"/>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5689363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grpSp>
        <p:nvGrpSpPr>
          <p:cNvPr id="23" name="Grupo 22">
            <a:extLst>
              <a:ext uri="{FF2B5EF4-FFF2-40B4-BE49-F238E27FC236}">
                <a16:creationId xmlns:a16="http://schemas.microsoft.com/office/drawing/2014/main" id="{BFC60FB4-27C2-4896-9B64-2DFE33815CE2}"/>
              </a:ext>
            </a:extLst>
          </p:cNvPr>
          <p:cNvGrpSpPr/>
          <p:nvPr userDrawn="1"/>
        </p:nvGrpSpPr>
        <p:grpSpPr bwMode="ltGray">
          <a:xfrm>
            <a:off x="7232499" y="-159283"/>
            <a:ext cx="4959501" cy="5224009"/>
            <a:chOff x="7232499" y="-159283"/>
            <a:chExt cx="4959501" cy="5224009"/>
          </a:xfrm>
          <a:solidFill>
            <a:srgbClr val="76280B">
              <a:alpha val="60000"/>
            </a:srgbClr>
          </a:solidFill>
        </p:grpSpPr>
        <p:pic>
          <p:nvPicPr>
            <p:cNvPr id="24" name="Gráfico 23" descr="Engranaje simple">
              <a:extLst>
                <a:ext uri="{FF2B5EF4-FFF2-40B4-BE49-F238E27FC236}">
                  <a16:creationId xmlns:a16="http://schemas.microsoft.com/office/drawing/2014/main" id="{EE89D477-BED5-4149-965A-0C122D97A01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25" name="Gráfico 24" descr="Engranaje simple">
              <a:extLst>
                <a:ext uri="{FF2B5EF4-FFF2-40B4-BE49-F238E27FC236}">
                  <a16:creationId xmlns:a16="http://schemas.microsoft.com/office/drawing/2014/main" id="{5CCE09A4-D09F-43A2-8459-2E9D3E9602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26" name="Gráfico 25" descr="Engranaje simple">
              <a:extLst>
                <a:ext uri="{FF2B5EF4-FFF2-40B4-BE49-F238E27FC236}">
                  <a16:creationId xmlns:a16="http://schemas.microsoft.com/office/drawing/2014/main" id="{9A46A1B3-2A0B-4FFE-AE15-A11187E434D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27" name="Gráfico 26" descr="Engranaje simple">
              <a:extLst>
                <a:ext uri="{FF2B5EF4-FFF2-40B4-BE49-F238E27FC236}">
                  <a16:creationId xmlns:a16="http://schemas.microsoft.com/office/drawing/2014/main" id="{D4F4A02A-94BC-4984-A372-3B77FC854C2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3" name="Imagen 12"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Imagen 13"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ángulo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ángulo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ítulo 1"/>
          <p:cNvSpPr>
            <a:spLocks noGrp="1"/>
          </p:cNvSpPr>
          <p:nvPr>
            <p:ph type="title"/>
          </p:nvPr>
        </p:nvSpPr>
        <p:spPr>
          <a:xfrm>
            <a:off x="669222" y="753228"/>
            <a:ext cx="9624960" cy="1080938"/>
          </a:xfrm>
        </p:spPr>
        <p:txBody>
          <a:bodyPr rtlCol="0"/>
          <a:lstStyle/>
          <a:p>
            <a:pPr rtl="0"/>
            <a:r>
              <a:rPr lang="es-ES" noProof="0"/>
              <a:t>Haga clic para modificar el estilo de título del patrón</a:t>
            </a:r>
            <a:endParaRPr lang="es-ES" noProof="0" dirty="0"/>
          </a:p>
        </p:txBody>
      </p:sp>
      <p:sp>
        <p:nvSpPr>
          <p:cNvPr id="7" name="Marcador de posición de texto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8" name="Marcador de posición de texto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9" name="Marcador de posición de texto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10" name="Marcador de posición de texto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11" name="Marcador de posición de texto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12" name="Marcador de posición de texto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3" name="Marcador de fecha 2"/>
          <p:cNvSpPr>
            <a:spLocks noGrp="1"/>
          </p:cNvSpPr>
          <p:nvPr>
            <p:ph type="dt" sz="half" idx="10"/>
          </p:nvPr>
        </p:nvSpPr>
        <p:spPr/>
        <p:txBody>
          <a:bodyPr rtlCol="0"/>
          <a:lstStyle/>
          <a:p>
            <a:pPr rtl="0"/>
            <a:fld id="{3495D60D-E522-4993-A3B2-B0032B6112A1}"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528377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lumna 1_3">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D1F89FDF-9788-47AD-B230-0314E7C8D087}"/>
              </a:ext>
            </a:extLst>
          </p:cNvPr>
          <p:cNvGrpSpPr/>
          <p:nvPr userDrawn="1"/>
        </p:nvGrpSpPr>
        <p:grpSpPr>
          <a:xfrm rot="10800000">
            <a:off x="99308" y="75467"/>
            <a:ext cx="5378800" cy="5588856"/>
            <a:chOff x="-424090" y="303112"/>
            <a:chExt cx="5378800" cy="5588856"/>
          </a:xfrm>
          <a:solidFill>
            <a:srgbClr val="F6BF73">
              <a:alpha val="30196"/>
            </a:srgbClr>
          </a:solidFill>
        </p:grpSpPr>
        <p:pic>
          <p:nvPicPr>
            <p:cNvPr id="19" name="Gráfico 18" descr="Engranaje simple">
              <a:extLst>
                <a:ext uri="{FF2B5EF4-FFF2-40B4-BE49-F238E27FC236}">
                  <a16:creationId xmlns:a16="http://schemas.microsoft.com/office/drawing/2014/main" id="{9CD6B783-A97E-437E-B4E2-F7D761F0A2EB}"/>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20" name="Gráfico 19" descr="Engranaje simple">
              <a:extLst>
                <a:ext uri="{FF2B5EF4-FFF2-40B4-BE49-F238E27FC236}">
                  <a16:creationId xmlns:a16="http://schemas.microsoft.com/office/drawing/2014/main" id="{4699BB72-0480-4165-8D15-316CEED8CE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21" name="Gráfico 20" descr="Engranaje simple">
              <a:extLst>
                <a:ext uri="{FF2B5EF4-FFF2-40B4-BE49-F238E27FC236}">
                  <a16:creationId xmlns:a16="http://schemas.microsoft.com/office/drawing/2014/main" id="{685C07D9-1911-4085-8555-C992A61B10C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22" name="Gráfico 21" descr="Engranaje simple">
              <a:extLst>
                <a:ext uri="{FF2B5EF4-FFF2-40B4-BE49-F238E27FC236}">
                  <a16:creationId xmlns:a16="http://schemas.microsoft.com/office/drawing/2014/main" id="{D621B3C3-2371-4ED0-BC1D-87AABF852BD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23" name="Gráfico 22" descr="Engranaje simple">
              <a:extLst>
                <a:ext uri="{FF2B5EF4-FFF2-40B4-BE49-F238E27FC236}">
                  <a16:creationId xmlns:a16="http://schemas.microsoft.com/office/drawing/2014/main" id="{D7D15287-50FE-4441-BA06-D454D73F7EF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13" name="Imagen 12"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3076" y="1970240"/>
            <a:ext cx="10437812" cy="321164"/>
          </a:xfrm>
          <a:prstGeom prst="rect">
            <a:avLst/>
          </a:prstGeom>
        </p:spPr>
      </p:pic>
      <p:pic>
        <p:nvPicPr>
          <p:cNvPr id="14" name="Imagen 13"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ángulo 15"/>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ángulo 16"/>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3" name="Marcador de fecha 2"/>
          <p:cNvSpPr>
            <a:spLocks noGrp="1"/>
          </p:cNvSpPr>
          <p:nvPr>
            <p:ph type="dt" sz="half" idx="10"/>
          </p:nvPr>
        </p:nvSpPr>
        <p:spPr>
          <a:xfrm>
            <a:off x="8989256" y="5936187"/>
            <a:ext cx="2743200" cy="365125"/>
          </a:xfrm>
        </p:spPr>
        <p:txBody>
          <a:bodyPr rtlCol="0"/>
          <a:lstStyle/>
          <a:p>
            <a:pPr rtl="0"/>
            <a:fld id="{AA4402BC-998A-469E-9199-2330C1BDCB66}" type="datetime1">
              <a:rPr lang="es-ES" noProof="0" smtClean="0"/>
              <a:t>11/02/2023</a:t>
            </a:fld>
            <a:endParaRPr lang="es-ES" noProof="0" dirty="0"/>
          </a:p>
        </p:txBody>
      </p:sp>
      <p:sp>
        <p:nvSpPr>
          <p:cNvPr id="4" name="Marcador de pie de página 3"/>
          <p:cNvSpPr>
            <a:spLocks noGrp="1"/>
          </p:cNvSpPr>
          <p:nvPr>
            <p:ph type="ftr" sz="quarter" idx="11"/>
          </p:nvPr>
        </p:nvSpPr>
        <p:spPr>
          <a:xfrm>
            <a:off x="2118596" y="5936188"/>
            <a:ext cx="6870660" cy="365125"/>
          </a:xfrm>
        </p:spPr>
        <p:txBody>
          <a:bodyPr rtlCol="0"/>
          <a:lstStyle/>
          <a:p>
            <a:pPr rtl="0"/>
            <a:r>
              <a:rPr lang="es-ES" noProof="0" dirty="0"/>
              <a:t>Agregue un pie de página</a:t>
            </a:r>
          </a:p>
        </p:txBody>
      </p:sp>
      <p:sp>
        <p:nvSpPr>
          <p:cNvPr id="5" name="Marcador de número de diapositiva 4"/>
          <p:cNvSpPr>
            <a:spLocks noGrp="1"/>
          </p:cNvSpPr>
          <p:nvPr>
            <p:ph type="sldNum" sz="quarter" idx="12"/>
          </p:nvPr>
        </p:nvSpPr>
        <p:spPr>
          <a:xfrm>
            <a:off x="140493" y="748304"/>
            <a:ext cx="1154151" cy="1090789"/>
          </a:xfrm>
        </p:spPr>
        <p:txBody>
          <a:bodyPr rtlCol="0"/>
          <a:lstStyle/>
          <a:p>
            <a:pPr rtl="0"/>
            <a:fld id="{9E3FA76C-C565-46B6-8652-D75785E2521F}" type="slidenum">
              <a:rPr lang="es-ES" noProof="0" smtClean="0"/>
              <a:t>‹Nº›</a:t>
            </a:fld>
            <a:endParaRPr lang="es-ES" noProof="0" dirty="0"/>
          </a:p>
        </p:txBody>
      </p:sp>
      <p:cxnSp>
        <p:nvCxnSpPr>
          <p:cNvPr id="33" name="Conector recto 32">
            <a:extLst>
              <a:ext uri="{FF2B5EF4-FFF2-40B4-BE49-F238E27FC236}">
                <a16:creationId xmlns:a16="http://schemas.microsoft.com/office/drawing/2014/main" id="{2664D24B-EA78-4E18-9226-569365267E5E}"/>
              </a:ext>
            </a:extLst>
          </p:cNvPr>
          <p:cNvCxnSpPr/>
          <p:nvPr userDrawn="1"/>
        </p:nvCxnSpPr>
        <p:spPr>
          <a:xfrm>
            <a:off x="8571139" y="969699"/>
            <a:ext cx="0" cy="648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7" name="Título 1">
            <a:extLst>
              <a:ext uri="{FF2B5EF4-FFF2-40B4-BE49-F238E27FC236}">
                <a16:creationId xmlns:a16="http://schemas.microsoft.com/office/drawing/2014/main" id="{5BE17E03-04A7-46ED-8623-88DFFD7E30B0}"/>
              </a:ext>
            </a:extLst>
          </p:cNvPr>
          <p:cNvSpPr txBox="1">
            <a:spLocks/>
          </p:cNvSpPr>
          <p:nvPr userDrawn="1"/>
        </p:nvSpPr>
        <p:spPr>
          <a:xfrm>
            <a:off x="2106131" y="790252"/>
            <a:ext cx="3060802" cy="10809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rtl="0"/>
            <a:endParaRPr lang="es-ES" sz="2400" noProof="0" dirty="0"/>
          </a:p>
        </p:txBody>
      </p:sp>
      <p:cxnSp>
        <p:nvCxnSpPr>
          <p:cNvPr id="38" name="Conector recto 37">
            <a:extLst>
              <a:ext uri="{FF2B5EF4-FFF2-40B4-BE49-F238E27FC236}">
                <a16:creationId xmlns:a16="http://schemas.microsoft.com/office/drawing/2014/main" id="{A3840076-AFCB-4C84-8E23-85DAD3CBEF3E}"/>
              </a:ext>
            </a:extLst>
          </p:cNvPr>
          <p:cNvCxnSpPr/>
          <p:nvPr userDrawn="1"/>
        </p:nvCxnSpPr>
        <p:spPr>
          <a:xfrm>
            <a:off x="5294539" y="969699"/>
            <a:ext cx="0" cy="648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1" name="Título 50">
            <a:extLst>
              <a:ext uri="{FF2B5EF4-FFF2-40B4-BE49-F238E27FC236}">
                <a16:creationId xmlns:a16="http://schemas.microsoft.com/office/drawing/2014/main" id="{BBA20603-8433-4B38-976F-F18CF78D6BF9}"/>
              </a:ext>
            </a:extLst>
          </p:cNvPr>
          <p:cNvSpPr>
            <a:spLocks noGrp="1"/>
          </p:cNvSpPr>
          <p:nvPr>
            <p:ph type="title" hasCustomPrompt="1"/>
          </p:nvPr>
        </p:nvSpPr>
        <p:spPr>
          <a:xfrm>
            <a:off x="2106132" y="735087"/>
            <a:ext cx="3060802" cy="1080938"/>
          </a:xfrm>
        </p:spPr>
        <p:txBody>
          <a:bodyPr rtlCol="0" anchor="ctr" anchorCtr="0"/>
          <a:lstStyle>
            <a:lvl1pPr algn="ctr">
              <a:defRPr b="0"/>
            </a:lvl1pPr>
          </a:lstStyle>
          <a:p>
            <a:pPr lvl="0" rtl="0"/>
            <a:r>
              <a:rPr lang="es-ES" noProof="0" dirty="0"/>
              <a:t>Editar estilos de texto del patrón</a:t>
            </a:r>
          </a:p>
        </p:txBody>
      </p:sp>
      <p:sp>
        <p:nvSpPr>
          <p:cNvPr id="53" name="Marcador de texto 52">
            <a:extLst>
              <a:ext uri="{FF2B5EF4-FFF2-40B4-BE49-F238E27FC236}">
                <a16:creationId xmlns:a16="http://schemas.microsoft.com/office/drawing/2014/main" id="{EF340F6C-3335-49B0-AE89-7103CA6A7F5E}"/>
              </a:ext>
            </a:extLst>
          </p:cNvPr>
          <p:cNvSpPr>
            <a:spLocks noGrp="1"/>
          </p:cNvSpPr>
          <p:nvPr>
            <p:ph type="body" sz="quarter" idx="18"/>
          </p:nvPr>
        </p:nvSpPr>
        <p:spPr>
          <a:xfrm>
            <a:off x="5384611" y="735013"/>
            <a:ext cx="3060700" cy="1081087"/>
          </a:xfrm>
        </p:spPr>
        <p:txBody>
          <a:bodyPr rtlCol="0" anchor="ctr" anchorCtr="0">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rtl="0"/>
            <a:r>
              <a:rPr lang="es-ES" noProof="0"/>
              <a:t>Editar el estilo de texto del patrón</a:t>
            </a:r>
          </a:p>
        </p:txBody>
      </p:sp>
      <p:sp>
        <p:nvSpPr>
          <p:cNvPr id="55" name="Marcador de texto 54">
            <a:extLst>
              <a:ext uri="{FF2B5EF4-FFF2-40B4-BE49-F238E27FC236}">
                <a16:creationId xmlns:a16="http://schemas.microsoft.com/office/drawing/2014/main" id="{1F0AD31D-2FFB-40A9-96C2-F4EE3869BC54}"/>
              </a:ext>
            </a:extLst>
          </p:cNvPr>
          <p:cNvSpPr>
            <a:spLocks noGrp="1"/>
          </p:cNvSpPr>
          <p:nvPr>
            <p:ph type="body" sz="quarter" idx="19"/>
          </p:nvPr>
        </p:nvSpPr>
        <p:spPr>
          <a:xfrm>
            <a:off x="8662988" y="746125"/>
            <a:ext cx="3070225" cy="1058862"/>
          </a:xfrm>
        </p:spPr>
        <p:txBody>
          <a:bodyPr rtlCol="0" anchor="ctr" anchorCtr="0">
            <a:noAutofit/>
          </a:bodyPr>
          <a:lstStyle>
            <a:lvl1pPr marL="0" indent="0" algn="ctr">
              <a:buNone/>
              <a:defRPr sz="3600">
                <a:latin typeface="+mj-lt"/>
              </a:defRPr>
            </a:lvl1pPr>
            <a:lvl2pPr algn="ctr">
              <a:defRPr sz="3600">
                <a:latin typeface="+mj-lt"/>
              </a:defRPr>
            </a:lvl2pPr>
            <a:lvl3pPr algn="ctr">
              <a:defRPr sz="3600">
                <a:latin typeface="+mj-lt"/>
              </a:defRPr>
            </a:lvl3pPr>
            <a:lvl4pPr algn="ctr">
              <a:defRPr sz="3600">
                <a:latin typeface="+mj-lt"/>
              </a:defRPr>
            </a:lvl4pPr>
            <a:lvl5pPr algn="ctr">
              <a:defRPr sz="3600">
                <a:latin typeface="+mj-lt"/>
              </a:defRPr>
            </a:lvl5pPr>
          </a:lstStyle>
          <a:p>
            <a:pPr lvl="0" rtl="0"/>
            <a:r>
              <a:rPr lang="es-ES" noProof="0"/>
              <a:t>Editar el estilo de texto del patrón</a:t>
            </a:r>
          </a:p>
        </p:txBody>
      </p:sp>
      <p:sp>
        <p:nvSpPr>
          <p:cNvPr id="57" name="Marcador de contenido 56">
            <a:extLst>
              <a:ext uri="{FF2B5EF4-FFF2-40B4-BE49-F238E27FC236}">
                <a16:creationId xmlns:a16="http://schemas.microsoft.com/office/drawing/2014/main" id="{52B689E9-5B4C-4CC0-AAA4-847EB66C3302}"/>
              </a:ext>
            </a:extLst>
          </p:cNvPr>
          <p:cNvSpPr>
            <a:spLocks noGrp="1"/>
          </p:cNvSpPr>
          <p:nvPr>
            <p:ph sz="quarter" idx="20"/>
          </p:nvPr>
        </p:nvSpPr>
        <p:spPr>
          <a:xfrm>
            <a:off x="2106131" y="2116138"/>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8" name="Marcador de contenido 56">
            <a:extLst>
              <a:ext uri="{FF2B5EF4-FFF2-40B4-BE49-F238E27FC236}">
                <a16:creationId xmlns:a16="http://schemas.microsoft.com/office/drawing/2014/main" id="{1D5202CC-08D0-4157-9CB3-AA1EF4A2C855}"/>
              </a:ext>
            </a:extLst>
          </p:cNvPr>
          <p:cNvSpPr>
            <a:spLocks noGrp="1"/>
          </p:cNvSpPr>
          <p:nvPr>
            <p:ph sz="quarter" idx="21"/>
          </p:nvPr>
        </p:nvSpPr>
        <p:spPr>
          <a:xfrm>
            <a:off x="5384611" y="2103211"/>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9" name="Marcador de contenido 56">
            <a:extLst>
              <a:ext uri="{FF2B5EF4-FFF2-40B4-BE49-F238E27FC236}">
                <a16:creationId xmlns:a16="http://schemas.microsoft.com/office/drawing/2014/main" id="{7BE8E782-50B7-4C4E-BEA5-DDA27E0F6817}"/>
              </a:ext>
            </a:extLst>
          </p:cNvPr>
          <p:cNvSpPr>
            <a:spLocks noGrp="1"/>
          </p:cNvSpPr>
          <p:nvPr>
            <p:ph sz="quarter" idx="22"/>
          </p:nvPr>
        </p:nvSpPr>
        <p:spPr>
          <a:xfrm>
            <a:off x="8659892" y="2097613"/>
            <a:ext cx="3060802" cy="3713162"/>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725301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lumna de imagen 3">
    <p:bg bwMode="blackWhite">
      <p:bgRef idx="1003">
        <a:schemeClr val="bg2"/>
      </p:bgRef>
    </p:bg>
    <p:spTree>
      <p:nvGrpSpPr>
        <p:cNvPr id="1" name=""/>
        <p:cNvGrpSpPr/>
        <p:nvPr/>
      </p:nvGrpSpPr>
      <p:grpSpPr>
        <a:xfrm>
          <a:off x="0" y="0"/>
          <a:ext cx="0" cy="0"/>
          <a:chOff x="0" y="0"/>
          <a:chExt cx="0" cy="0"/>
        </a:xfrm>
      </p:grpSpPr>
      <p:grpSp>
        <p:nvGrpSpPr>
          <p:cNvPr id="28" name="Grupo 27">
            <a:extLst>
              <a:ext uri="{FF2B5EF4-FFF2-40B4-BE49-F238E27FC236}">
                <a16:creationId xmlns:a16="http://schemas.microsoft.com/office/drawing/2014/main" id="{2C074DF2-6D4F-4B58-A82E-6322DB69A6CC}"/>
              </a:ext>
            </a:extLst>
          </p:cNvPr>
          <p:cNvGrpSpPr/>
          <p:nvPr userDrawn="1"/>
        </p:nvGrpSpPr>
        <p:grpSpPr bwMode="ltGray">
          <a:xfrm>
            <a:off x="7232499" y="-159283"/>
            <a:ext cx="4959501" cy="5242297"/>
            <a:chOff x="7232499" y="-159283"/>
            <a:chExt cx="4959501" cy="5242297"/>
          </a:xfrm>
          <a:solidFill>
            <a:srgbClr val="76280B">
              <a:alpha val="60000"/>
            </a:srgbClr>
          </a:solidFill>
        </p:grpSpPr>
        <p:pic>
          <p:nvPicPr>
            <p:cNvPr id="29" name="Gráfico 28" descr="Engranaje simple">
              <a:extLst>
                <a:ext uri="{FF2B5EF4-FFF2-40B4-BE49-F238E27FC236}">
                  <a16:creationId xmlns:a16="http://schemas.microsoft.com/office/drawing/2014/main" id="{B9A8CB2C-0A50-43EC-A2C7-F536FF84DE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31" name="Gráfico 30" descr="Engranaje simple">
              <a:extLst>
                <a:ext uri="{FF2B5EF4-FFF2-40B4-BE49-F238E27FC236}">
                  <a16:creationId xmlns:a16="http://schemas.microsoft.com/office/drawing/2014/main" id="{71F3D36D-2C1A-4D06-A27F-6A64AA11889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32" name="Gráfico 31" descr="Engranaje simple">
              <a:extLst>
                <a:ext uri="{FF2B5EF4-FFF2-40B4-BE49-F238E27FC236}">
                  <a16:creationId xmlns:a16="http://schemas.microsoft.com/office/drawing/2014/main" id="{61F0F601-D5AC-45C0-92B6-2376085B0D5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203014"/>
              <a:ext cx="2880000" cy="2880000"/>
            </a:xfrm>
            <a:prstGeom prst="rect">
              <a:avLst/>
            </a:prstGeom>
          </p:spPr>
        </p:pic>
        <p:pic>
          <p:nvPicPr>
            <p:cNvPr id="33" name="Gráfico 32" descr="Engranaje simple">
              <a:extLst>
                <a:ext uri="{FF2B5EF4-FFF2-40B4-BE49-F238E27FC236}">
                  <a16:creationId xmlns:a16="http://schemas.microsoft.com/office/drawing/2014/main" id="{DE792A6A-B423-4979-BD59-4CD4A74069B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5" name="Imagen 14"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ítulo 1"/>
          <p:cNvSpPr>
            <a:spLocks noGrp="1"/>
          </p:cNvSpPr>
          <p:nvPr>
            <p:ph type="title"/>
          </p:nvPr>
        </p:nvSpPr>
        <p:spPr>
          <a:xfrm>
            <a:off x="680322" y="753228"/>
            <a:ext cx="9613860" cy="1080938"/>
          </a:xfrm>
        </p:spPr>
        <p:txBody>
          <a:bodyPr rtlCol="0"/>
          <a:lstStyle/>
          <a:p>
            <a:pPr rtl="0"/>
            <a:r>
              <a:rPr lang="es-ES" noProof="0"/>
              <a:t>Haga clic para modificar el estilo de título del patrón</a:t>
            </a:r>
            <a:endParaRPr lang="es-ES" noProof="0" dirty="0"/>
          </a:p>
        </p:txBody>
      </p:sp>
      <p:sp>
        <p:nvSpPr>
          <p:cNvPr id="19" name="Marcador de posición de texto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0" name="Marcador de posición de imagen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1" name="Marcador de posición de texto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22" name="Marcador de posición de texto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3" name="Marcador de posición de imagen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4" name="Marcador de posición de texto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25" name="Marcador de posición de texto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26" name="Marcador de posición de imagen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endParaRPr lang="es-ES" noProof="0" dirty="0"/>
          </a:p>
        </p:txBody>
      </p:sp>
      <p:sp>
        <p:nvSpPr>
          <p:cNvPr id="27" name="Marcador de posición de texto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el estilo de texto del patrón</a:t>
            </a:r>
          </a:p>
        </p:txBody>
      </p:sp>
      <p:sp>
        <p:nvSpPr>
          <p:cNvPr id="3" name="Marcador de fecha 2"/>
          <p:cNvSpPr>
            <a:spLocks noGrp="1"/>
          </p:cNvSpPr>
          <p:nvPr>
            <p:ph type="dt" sz="half" idx="10"/>
          </p:nvPr>
        </p:nvSpPr>
        <p:spPr/>
        <p:txBody>
          <a:bodyPr rtlCol="0"/>
          <a:lstStyle/>
          <a:p>
            <a:pPr rtl="0"/>
            <a:fld id="{1D0AB941-E517-46C9-AEF7-4E182642837D}"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2025567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múltiple">
    <p:spTree>
      <p:nvGrpSpPr>
        <p:cNvPr id="1" name=""/>
        <p:cNvGrpSpPr/>
        <p:nvPr/>
      </p:nvGrpSpPr>
      <p:grpSpPr>
        <a:xfrm>
          <a:off x="0" y="0"/>
          <a:ext cx="0" cy="0"/>
          <a:chOff x="0" y="0"/>
          <a:chExt cx="0" cy="0"/>
        </a:xfrm>
      </p:grpSpPr>
      <p:sp>
        <p:nvSpPr>
          <p:cNvPr id="8" name="Marcador de texto 7">
            <a:extLst>
              <a:ext uri="{FF2B5EF4-FFF2-40B4-BE49-F238E27FC236}">
                <a16:creationId xmlns:a16="http://schemas.microsoft.com/office/drawing/2014/main" id="{4E106B9E-EBA8-4369-8705-FDBBA60DC72E}"/>
              </a:ext>
            </a:extLst>
          </p:cNvPr>
          <p:cNvSpPr>
            <a:spLocks noGrp="1"/>
          </p:cNvSpPr>
          <p:nvPr>
            <p:ph type="body" sz="quarter" idx="13"/>
          </p:nvPr>
        </p:nvSpPr>
        <p:spPr>
          <a:xfrm>
            <a:off x="1860549" y="2101850"/>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grpSp>
        <p:nvGrpSpPr>
          <p:cNvPr id="11" name="Grupo 10">
            <a:extLst>
              <a:ext uri="{FF2B5EF4-FFF2-40B4-BE49-F238E27FC236}">
                <a16:creationId xmlns:a16="http://schemas.microsoft.com/office/drawing/2014/main" id="{180D0165-A38B-4CE8-AE4D-186DBC04F8D4}"/>
              </a:ext>
            </a:extLst>
          </p:cNvPr>
          <p:cNvGrpSpPr/>
          <p:nvPr userDrawn="1"/>
        </p:nvGrpSpPr>
        <p:grpSpPr bwMode="ltGray">
          <a:xfrm rot="5400000">
            <a:off x="7251814" y="1766245"/>
            <a:ext cx="4959501" cy="5224009"/>
            <a:chOff x="7232499" y="-159283"/>
            <a:chExt cx="4959501" cy="5224009"/>
          </a:xfrm>
          <a:solidFill>
            <a:srgbClr val="76280B">
              <a:alpha val="60000"/>
            </a:srgbClr>
          </a:solidFill>
        </p:grpSpPr>
        <p:pic>
          <p:nvPicPr>
            <p:cNvPr id="12" name="Gráfico 11" descr="Engranaje simple">
              <a:extLst>
                <a:ext uri="{FF2B5EF4-FFF2-40B4-BE49-F238E27FC236}">
                  <a16:creationId xmlns:a16="http://schemas.microsoft.com/office/drawing/2014/main" id="{90C052C9-F1E0-4264-8CAC-31B0B8F76D67}"/>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3" name="Gráfico 12" descr="Engranaje simple">
              <a:extLst>
                <a:ext uri="{FF2B5EF4-FFF2-40B4-BE49-F238E27FC236}">
                  <a16:creationId xmlns:a16="http://schemas.microsoft.com/office/drawing/2014/main" id="{892FFF3D-7B2E-44EB-83BA-5453FEC4892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4" name="Gráfico 13" descr="Engranaje simple">
              <a:extLst>
                <a:ext uri="{FF2B5EF4-FFF2-40B4-BE49-F238E27FC236}">
                  <a16:creationId xmlns:a16="http://schemas.microsoft.com/office/drawing/2014/main" id="{CC5A9AF4-A787-49A3-83CF-889F9AEE0DB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19" name="Gráfico 18" descr="Engranaje simple">
              <a:extLst>
                <a:ext uri="{FF2B5EF4-FFF2-40B4-BE49-F238E27FC236}">
                  <a16:creationId xmlns:a16="http://schemas.microsoft.com/office/drawing/2014/main" id="{B5D192A5-6FE9-49BC-9104-102935BA03A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15" name="Imagen 14"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4" name="Marcador de fecha 3"/>
          <p:cNvSpPr>
            <a:spLocks noGrp="1"/>
          </p:cNvSpPr>
          <p:nvPr>
            <p:ph type="dt" sz="half" idx="10"/>
          </p:nvPr>
        </p:nvSpPr>
        <p:spPr/>
        <p:txBody>
          <a:bodyPr rtlCol="0"/>
          <a:lstStyle/>
          <a:p>
            <a:pPr rtl="0"/>
            <a:fld id="{A190AEC2-9A7B-4901-8872-2AD12750DE83}" type="datetime1">
              <a:rPr lang="es-ES" noProof="0" smtClean="0"/>
              <a:t>11/02/2023</a:t>
            </a:fld>
            <a:endParaRPr lang="es-ES" noProof="0" dirty="0"/>
          </a:p>
        </p:txBody>
      </p:sp>
      <p:sp>
        <p:nvSpPr>
          <p:cNvPr id="5" name="Marcador de pie de página 4"/>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
        <p:nvSpPr>
          <p:cNvPr id="24" name="Marcador de texto 7">
            <a:extLst>
              <a:ext uri="{FF2B5EF4-FFF2-40B4-BE49-F238E27FC236}">
                <a16:creationId xmlns:a16="http://schemas.microsoft.com/office/drawing/2014/main" id="{F099E8F9-E092-4E4C-AB87-FB2B4EC4D0AD}"/>
              </a:ext>
            </a:extLst>
          </p:cNvPr>
          <p:cNvSpPr>
            <a:spLocks noGrp="1"/>
          </p:cNvSpPr>
          <p:nvPr>
            <p:ph type="body" sz="quarter" idx="14"/>
          </p:nvPr>
        </p:nvSpPr>
        <p:spPr>
          <a:xfrm>
            <a:off x="1860549" y="3044624"/>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5" name="Marcador de texto 7">
            <a:extLst>
              <a:ext uri="{FF2B5EF4-FFF2-40B4-BE49-F238E27FC236}">
                <a16:creationId xmlns:a16="http://schemas.microsoft.com/office/drawing/2014/main" id="{782CF4FC-13E5-4A63-BCF2-3AF43B5F15B9}"/>
              </a:ext>
            </a:extLst>
          </p:cNvPr>
          <p:cNvSpPr>
            <a:spLocks noGrp="1"/>
          </p:cNvSpPr>
          <p:nvPr>
            <p:ph type="body" sz="quarter" idx="15"/>
          </p:nvPr>
        </p:nvSpPr>
        <p:spPr>
          <a:xfrm>
            <a:off x="1860549" y="3987398"/>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6" name="Marcador de texto 7">
            <a:extLst>
              <a:ext uri="{FF2B5EF4-FFF2-40B4-BE49-F238E27FC236}">
                <a16:creationId xmlns:a16="http://schemas.microsoft.com/office/drawing/2014/main" id="{8523C4DE-E0C6-4EE1-9145-DA7819174663}"/>
              </a:ext>
            </a:extLst>
          </p:cNvPr>
          <p:cNvSpPr>
            <a:spLocks noGrp="1"/>
          </p:cNvSpPr>
          <p:nvPr>
            <p:ph type="body" sz="quarter" idx="16"/>
          </p:nvPr>
        </p:nvSpPr>
        <p:spPr>
          <a:xfrm>
            <a:off x="1860549" y="4930171"/>
            <a:ext cx="4433401" cy="823913"/>
          </a:xfrm>
        </p:spPr>
        <p:txBody>
          <a:bodyPr rtlCol="0" anchor="ctr" anchorCtr="0"/>
          <a:lstStyle>
            <a:lvl1pPr algn="l">
              <a:defRPr/>
            </a:lvl1pPr>
            <a:lvl2pPr algn="l">
              <a:defRPr/>
            </a:lvl2pPr>
            <a:lvl3pPr algn="l">
              <a:defRPr/>
            </a:lvl3pPr>
            <a:lvl4pPr algn="l">
              <a:defRPr/>
            </a:lvl4pPr>
            <a:lvl5pPr algn="l">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035263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grpSp>
        <p:nvGrpSpPr>
          <p:cNvPr id="18" name="Grupo 17">
            <a:extLst>
              <a:ext uri="{FF2B5EF4-FFF2-40B4-BE49-F238E27FC236}">
                <a16:creationId xmlns:a16="http://schemas.microsoft.com/office/drawing/2014/main" id="{EE363D07-B7E9-4C17-BF5B-ADACCCAD7C6C}"/>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2" name="Gráfico 11" descr="Engranaje simple">
              <a:extLst>
                <a:ext uri="{FF2B5EF4-FFF2-40B4-BE49-F238E27FC236}">
                  <a16:creationId xmlns:a16="http://schemas.microsoft.com/office/drawing/2014/main" id="{BF7F7D52-1EF2-49FA-AE87-7BE7232893F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3" name="Gráfico 12" descr="Engranaje simple">
              <a:extLst>
                <a:ext uri="{FF2B5EF4-FFF2-40B4-BE49-F238E27FC236}">
                  <a16:creationId xmlns:a16="http://schemas.microsoft.com/office/drawing/2014/main" id="{ACC0D449-4064-40FD-A10D-BE7844EB877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4" name="Gráfico 13" descr="Engranaje simple">
              <a:extLst>
                <a:ext uri="{FF2B5EF4-FFF2-40B4-BE49-F238E27FC236}">
                  <a16:creationId xmlns:a16="http://schemas.microsoft.com/office/drawing/2014/main" id="{1FE621D1-1FD9-49E2-99C8-0CB37634CDC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0EA6856C-35D0-465E-B0CB-B889D4DA0B2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A493FB47-F1DA-40B8-A1F4-115CD1F7084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7" name="Imagen 6"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Imagen 7"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ángulo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ángulo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Editar el estilo de texto del patrón</a:t>
            </a:r>
          </a:p>
        </p:txBody>
      </p:sp>
      <p:sp>
        <p:nvSpPr>
          <p:cNvPr id="4" name="Marcador de fecha 3"/>
          <p:cNvSpPr>
            <a:spLocks noGrp="1"/>
          </p:cNvSpPr>
          <p:nvPr>
            <p:ph type="dt" sz="half" idx="10"/>
          </p:nvPr>
        </p:nvSpPr>
        <p:spPr/>
        <p:txBody>
          <a:bodyPr rtlCol="0"/>
          <a:lstStyle/>
          <a:p>
            <a:pPr rtl="0"/>
            <a:fld id="{266048DE-B597-4968-9187-D89E24C24569}" type="datetime1">
              <a:rPr lang="es-ES" noProof="0" smtClean="0"/>
              <a:t>11/02/2023</a:t>
            </a:fld>
            <a:endParaRPr lang="es-ES" noProof="0" dirty="0"/>
          </a:p>
        </p:txBody>
      </p:sp>
      <p:sp>
        <p:nvSpPr>
          <p:cNvPr id="5" name="Marcador de pie de página 4"/>
          <p:cNvSpPr>
            <a:spLocks noGrp="1"/>
          </p:cNvSpPr>
          <p:nvPr>
            <p:ph type="ftr" sz="quarter" idx="11"/>
          </p:nvPr>
        </p:nvSpPr>
        <p:spPr/>
        <p:txBody>
          <a:bodyPr rtlCol="0"/>
          <a:lstStyle/>
          <a:p>
            <a:pPr rtl="0"/>
            <a:r>
              <a:rPr lang="es-ES" noProof="0" dirty="0"/>
              <a:t>Agregar un pie de página</a:t>
            </a:r>
          </a:p>
        </p:txBody>
      </p:sp>
      <p:sp>
        <p:nvSpPr>
          <p:cNvPr id="6" name="Marcador de número de diapositiva 5"/>
          <p:cNvSpPr>
            <a:spLocks noGrp="1"/>
          </p:cNvSpPr>
          <p:nvPr>
            <p:ph type="sldNum" sz="quarter" idx="12"/>
          </p:nvPr>
        </p:nvSpPr>
        <p:spPr>
          <a:xfrm>
            <a:off x="10729455" y="2869895"/>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50330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CBF5BF6C-5F7D-464E-B42E-D194CF355A7E}"/>
              </a:ext>
            </a:extLst>
          </p:cNvPr>
          <p:cNvGrpSpPr/>
          <p:nvPr userDrawn="1"/>
        </p:nvGrpSpPr>
        <p:grpSpPr bwMode="ltGray">
          <a:xfrm rot="5400000">
            <a:off x="7096454" y="1615369"/>
            <a:ext cx="4959501" cy="5525761"/>
            <a:chOff x="7232499" y="-159283"/>
            <a:chExt cx="4959501" cy="5525761"/>
          </a:xfrm>
          <a:solidFill>
            <a:srgbClr val="76280B">
              <a:alpha val="60000"/>
            </a:srgbClr>
          </a:solidFill>
        </p:grpSpPr>
        <p:pic>
          <p:nvPicPr>
            <p:cNvPr id="13" name="Gráfico 12" descr="Engranaje simple">
              <a:extLst>
                <a:ext uri="{FF2B5EF4-FFF2-40B4-BE49-F238E27FC236}">
                  <a16:creationId xmlns:a16="http://schemas.microsoft.com/office/drawing/2014/main" id="{8F045C13-A0AE-4F21-8EE7-47DCE4B458F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14" name="Gráfico 13" descr="Engranaje simple">
              <a:extLst>
                <a:ext uri="{FF2B5EF4-FFF2-40B4-BE49-F238E27FC236}">
                  <a16:creationId xmlns:a16="http://schemas.microsoft.com/office/drawing/2014/main" id="{D5197B13-7446-4E28-A62C-4543D7BD632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5" name="Gráfico 14" descr="Engranaje simple">
              <a:extLst>
                <a:ext uri="{FF2B5EF4-FFF2-40B4-BE49-F238E27FC236}">
                  <a16:creationId xmlns:a16="http://schemas.microsoft.com/office/drawing/2014/main" id="{4B5B975A-536D-4192-B3DE-875F5E141AA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486478"/>
              <a:ext cx="2880000" cy="2880000"/>
            </a:xfrm>
            <a:prstGeom prst="rect">
              <a:avLst/>
            </a:prstGeom>
          </p:spPr>
        </p:pic>
        <p:pic>
          <p:nvPicPr>
            <p:cNvPr id="16" name="Gráfico 15" descr="Engranaje simple">
              <a:extLst>
                <a:ext uri="{FF2B5EF4-FFF2-40B4-BE49-F238E27FC236}">
                  <a16:creationId xmlns:a16="http://schemas.microsoft.com/office/drawing/2014/main" id="{5BB09BB4-511A-4714-92A7-D9CA09D1FD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Imagen 8"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ángulo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contenido 2"/>
          <p:cNvSpPr>
            <a:spLocks noGrp="1"/>
          </p:cNvSpPr>
          <p:nvPr>
            <p:ph sz="half" idx="1"/>
          </p:nvPr>
        </p:nvSpPr>
        <p:spPr>
          <a:xfrm>
            <a:off x="680320" y="2336873"/>
            <a:ext cx="46983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5594123" y="2336873"/>
            <a:ext cx="47000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fecha 4"/>
          <p:cNvSpPr>
            <a:spLocks noGrp="1"/>
          </p:cNvSpPr>
          <p:nvPr>
            <p:ph type="dt" sz="half" idx="10"/>
          </p:nvPr>
        </p:nvSpPr>
        <p:spPr/>
        <p:txBody>
          <a:bodyPr rtlCol="0"/>
          <a:lstStyle/>
          <a:p>
            <a:pPr rtl="0"/>
            <a:fld id="{094856F7-F274-4597-9875-DD47DDE25DD3}" type="datetime1">
              <a:rPr lang="es-ES" noProof="0" smtClean="0"/>
              <a:t>11/02/2023</a:t>
            </a:fld>
            <a:endParaRPr lang="es-ES" noProof="0" dirty="0"/>
          </a:p>
        </p:txBody>
      </p:sp>
      <p:sp>
        <p:nvSpPr>
          <p:cNvPr id="6" name="Marcador de pie de página 5"/>
          <p:cNvSpPr>
            <a:spLocks noGrp="1"/>
          </p:cNvSpPr>
          <p:nvPr>
            <p:ph type="ftr" sz="quarter" idx="11"/>
          </p:nvPr>
        </p:nvSpPr>
        <p:spPr/>
        <p:txBody>
          <a:bodyPr rtlCol="0"/>
          <a:lstStyle/>
          <a:p>
            <a:pPr rtl="0"/>
            <a:r>
              <a:rPr lang="es-ES" noProof="0" dirty="0"/>
              <a:t>Agregue un pie de página</a:t>
            </a:r>
          </a:p>
        </p:txBody>
      </p:sp>
      <p:sp>
        <p:nvSpPr>
          <p:cNvPr id="7" name="Marcador de posición de número de diapositiva 6"/>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76272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ntenido 1_Do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1281ABC-1821-4B63-88B5-74D2B13A11AF}"/>
              </a:ext>
            </a:extLst>
          </p:cNvPr>
          <p:cNvGrpSpPr/>
          <p:nvPr userDrawn="1"/>
        </p:nvGrpSpPr>
        <p:grpSpPr>
          <a:xfrm rot="5400000">
            <a:off x="175132" y="1273331"/>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0BD16937-7ADD-43BC-AFAD-ABA8E1E4D0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A93E95CB-8B7F-4CE0-BD90-8078D78E5BE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308EA72E-9FD8-4137-AF70-2F45B4623A1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7E5F03E5-E60E-40E5-996F-CE212FF6425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7EB0518D-8C62-493A-B053-F7B2F41290B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37646" y="753228"/>
            <a:ext cx="9613861" cy="1080938"/>
          </a:xfrm>
        </p:spPr>
        <p:txBody>
          <a:bodyPr rtlCol="0"/>
          <a:lstStyle/>
          <a:p>
            <a:pPr rtl="0"/>
            <a:r>
              <a:rPr lang="es-ES" noProof="0"/>
              <a:t>Haga clic para modificar el estilo de título del patrón</a:t>
            </a:r>
            <a:endParaRPr lang="es-ES" noProof="0" dirty="0"/>
          </a:p>
        </p:txBody>
      </p:sp>
      <p:sp>
        <p:nvSpPr>
          <p:cNvPr id="3" name="Marcador de contenido 2"/>
          <p:cNvSpPr>
            <a:spLocks noGrp="1"/>
          </p:cNvSpPr>
          <p:nvPr>
            <p:ph sz="half" idx="1"/>
          </p:nvPr>
        </p:nvSpPr>
        <p:spPr>
          <a:xfrm>
            <a:off x="2137645" y="2336873"/>
            <a:ext cx="4698358" cy="3599316"/>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7051448" y="2336873"/>
            <a:ext cx="4700058" cy="3599316"/>
          </a:xfrm>
        </p:spPr>
        <p:txBody>
          <a:bodyPr rtlCol="0" anchor="ctr" anchorCtr="0"/>
          <a:lstStyle>
            <a:lvl1pPr algn="ctr">
              <a:defRPr/>
            </a:lvl1pPr>
            <a:lvl2pPr algn="ctr">
              <a:defRPr/>
            </a:lvl2pPr>
            <a:lvl3pPr algn="ctr">
              <a:defRPr/>
            </a:lvl3pPr>
            <a:lvl4pPr algn="ctr">
              <a:defRPr/>
            </a:lvl4pPr>
            <a:lvl5pPr algn="ctr">
              <a:defRPr/>
            </a:lvl5pPr>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fecha 4"/>
          <p:cNvSpPr>
            <a:spLocks noGrp="1"/>
          </p:cNvSpPr>
          <p:nvPr>
            <p:ph type="dt" sz="half" idx="10"/>
          </p:nvPr>
        </p:nvSpPr>
        <p:spPr>
          <a:xfrm>
            <a:off x="9008306" y="5936187"/>
            <a:ext cx="2743200" cy="365125"/>
          </a:xfrm>
        </p:spPr>
        <p:txBody>
          <a:bodyPr rtlCol="0"/>
          <a:lstStyle/>
          <a:p>
            <a:pPr rtl="0"/>
            <a:fld id="{E8E9F191-B2E7-4F78-ABF5-AFE67B96F2A4}" type="datetime1">
              <a:rPr lang="es-ES" noProof="0" smtClean="0"/>
              <a:t>11/02/2023</a:t>
            </a:fld>
            <a:endParaRPr lang="es-ES" noProof="0" dirty="0"/>
          </a:p>
        </p:txBody>
      </p:sp>
      <p:sp>
        <p:nvSpPr>
          <p:cNvPr id="6" name="Marcador de pie de página 5"/>
          <p:cNvSpPr>
            <a:spLocks noGrp="1"/>
          </p:cNvSpPr>
          <p:nvPr>
            <p:ph type="ftr" sz="quarter" idx="11"/>
          </p:nvPr>
        </p:nvSpPr>
        <p:spPr>
          <a:xfrm>
            <a:off x="2137646"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56705" y="753227"/>
            <a:ext cx="1154151" cy="1090789"/>
          </a:xfrm>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206977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grpSp>
        <p:nvGrpSpPr>
          <p:cNvPr id="14" name="Grupo 13">
            <a:extLst>
              <a:ext uri="{FF2B5EF4-FFF2-40B4-BE49-F238E27FC236}">
                <a16:creationId xmlns:a16="http://schemas.microsoft.com/office/drawing/2014/main" id="{F90C5C8C-B074-498F-921D-CC0B5DF8FBD3}"/>
              </a:ext>
            </a:extLst>
          </p:cNvPr>
          <p:cNvGrpSpPr/>
          <p:nvPr userDrawn="1"/>
        </p:nvGrpSpPr>
        <p:grpSpPr>
          <a:xfrm rot="10800000">
            <a:off x="108452" y="75467"/>
            <a:ext cx="5378800" cy="5588856"/>
            <a:chOff x="-424090" y="303112"/>
            <a:chExt cx="5378800" cy="5588856"/>
          </a:xfrm>
          <a:solidFill>
            <a:srgbClr val="F6BF73">
              <a:alpha val="30196"/>
            </a:srgbClr>
          </a:solidFill>
        </p:grpSpPr>
        <p:pic>
          <p:nvPicPr>
            <p:cNvPr id="15" name="Gráfico 14" descr="Engranaje simple">
              <a:extLst>
                <a:ext uri="{FF2B5EF4-FFF2-40B4-BE49-F238E27FC236}">
                  <a16:creationId xmlns:a16="http://schemas.microsoft.com/office/drawing/2014/main" id="{C270183A-92E0-49A5-B6BC-F1934676372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6" name="Gráfico 15" descr="Engranaje simple">
              <a:extLst>
                <a:ext uri="{FF2B5EF4-FFF2-40B4-BE49-F238E27FC236}">
                  <a16:creationId xmlns:a16="http://schemas.microsoft.com/office/drawing/2014/main" id="{6E086889-5472-4B65-A156-D0B8F369C34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7" name="Gráfico 16" descr="Engranaje simple">
              <a:extLst>
                <a:ext uri="{FF2B5EF4-FFF2-40B4-BE49-F238E27FC236}">
                  <a16:creationId xmlns:a16="http://schemas.microsoft.com/office/drawing/2014/main" id="{4BCBF44F-62C7-4F40-99DF-85C459F43ED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8" name="Gráfico 17" descr="Engranaje simple">
              <a:extLst>
                <a:ext uri="{FF2B5EF4-FFF2-40B4-BE49-F238E27FC236}">
                  <a16:creationId xmlns:a16="http://schemas.microsoft.com/office/drawing/2014/main" id="{ABF64D53-5ED0-4A1D-A7EA-94CDB0D37EC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9" name="Gráfico 18" descr="Engranaje simple">
              <a:extLst>
                <a:ext uri="{FF2B5EF4-FFF2-40B4-BE49-F238E27FC236}">
                  <a16:creationId xmlns:a16="http://schemas.microsoft.com/office/drawing/2014/main" id="{2565C769-10BF-4E7B-B099-B4FD458436E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10" name="Imagen 9"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Imagen 10"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ángulo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ángulo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19" y="753229"/>
            <a:ext cx="9613863" cy="1080937"/>
          </a:xfrm>
        </p:spPr>
        <p:txBody>
          <a:bodyPr rtlCol="0"/>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680320" y="2336873"/>
            <a:ext cx="4698358"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4" name="Marcador de posición de contenido 3"/>
          <p:cNvSpPr>
            <a:spLocks noGrp="1"/>
          </p:cNvSpPr>
          <p:nvPr>
            <p:ph sz="half" idx="2"/>
          </p:nvPr>
        </p:nvSpPr>
        <p:spPr>
          <a:xfrm>
            <a:off x="680322" y="3030008"/>
            <a:ext cx="4698355" cy="2906179"/>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5594123" y="2336873"/>
            <a:ext cx="4700059"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el estilo de texto del patrón</a:t>
            </a:r>
          </a:p>
        </p:txBody>
      </p:sp>
      <p:sp>
        <p:nvSpPr>
          <p:cNvPr id="6" name="Marcador de posición de contenido 5"/>
          <p:cNvSpPr>
            <a:spLocks noGrp="1"/>
          </p:cNvSpPr>
          <p:nvPr>
            <p:ph sz="quarter" idx="4"/>
          </p:nvPr>
        </p:nvSpPr>
        <p:spPr>
          <a:xfrm>
            <a:off x="5594123" y="3030008"/>
            <a:ext cx="4700059" cy="2906179"/>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p:cNvSpPr>
            <a:spLocks noGrp="1"/>
          </p:cNvSpPr>
          <p:nvPr>
            <p:ph type="dt" sz="half" idx="10"/>
          </p:nvPr>
        </p:nvSpPr>
        <p:spPr/>
        <p:txBody>
          <a:bodyPr rtlCol="0"/>
          <a:lstStyle/>
          <a:p>
            <a:pPr rtl="0"/>
            <a:fld id="{938AA410-AE59-49F3-A6CD-8CE7E8B99BCE}" type="datetime1">
              <a:rPr lang="es-ES" noProof="0" smtClean="0"/>
              <a:t>11/02/2023</a:t>
            </a:fld>
            <a:endParaRPr lang="es-ES" noProof="0" dirty="0"/>
          </a:p>
        </p:txBody>
      </p:sp>
      <p:sp>
        <p:nvSpPr>
          <p:cNvPr id="8" name="Marcador de pie de página 7"/>
          <p:cNvSpPr>
            <a:spLocks noGrp="1"/>
          </p:cNvSpPr>
          <p:nvPr>
            <p:ph type="ftr" sz="quarter" idx="11"/>
          </p:nvPr>
        </p:nvSpPr>
        <p:spPr/>
        <p:txBody>
          <a:bodyPr rtlCol="0"/>
          <a:lstStyle/>
          <a:p>
            <a:pPr rtl="0"/>
            <a:r>
              <a:rPr lang="es-ES" noProof="0" dirty="0"/>
              <a:t>Agregue un pie de página</a:t>
            </a:r>
          </a:p>
        </p:txBody>
      </p:sp>
      <p:sp>
        <p:nvSpPr>
          <p:cNvPr id="9" name="Marcador de posición de número de diapositiva 8"/>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727138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1281ABC-1821-4B63-88B5-74D2B13A11AF}"/>
              </a:ext>
            </a:extLst>
          </p:cNvPr>
          <p:cNvGrpSpPr/>
          <p:nvPr userDrawn="1"/>
        </p:nvGrpSpPr>
        <p:grpSpPr>
          <a:xfrm rot="5400000">
            <a:off x="175132" y="1273331"/>
            <a:ext cx="5378800" cy="5588856"/>
            <a:chOff x="-424090" y="303112"/>
            <a:chExt cx="5378800" cy="5588856"/>
          </a:xfrm>
          <a:solidFill>
            <a:srgbClr val="F6BF73">
              <a:alpha val="30196"/>
            </a:srgbClr>
          </a:solidFill>
        </p:grpSpPr>
        <p:pic>
          <p:nvPicPr>
            <p:cNvPr id="13" name="Gráfico 12" descr="Engranaje simple">
              <a:extLst>
                <a:ext uri="{FF2B5EF4-FFF2-40B4-BE49-F238E27FC236}">
                  <a16:creationId xmlns:a16="http://schemas.microsoft.com/office/drawing/2014/main" id="{0BD16937-7ADD-43BC-AFAD-ABA8E1E4D04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4" name="Gráfico 13" descr="Engranaje simple">
              <a:extLst>
                <a:ext uri="{FF2B5EF4-FFF2-40B4-BE49-F238E27FC236}">
                  <a16:creationId xmlns:a16="http://schemas.microsoft.com/office/drawing/2014/main" id="{A93E95CB-8B7F-4CE0-BD90-8078D78E5BE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5" name="Gráfico 14" descr="Engranaje simple">
              <a:extLst>
                <a:ext uri="{FF2B5EF4-FFF2-40B4-BE49-F238E27FC236}">
                  <a16:creationId xmlns:a16="http://schemas.microsoft.com/office/drawing/2014/main" id="{308EA72E-9FD8-4137-AF70-2F45B4623A1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6" name="Gráfico 15" descr="Engranaje simple">
              <a:extLst>
                <a:ext uri="{FF2B5EF4-FFF2-40B4-BE49-F238E27FC236}">
                  <a16:creationId xmlns:a16="http://schemas.microsoft.com/office/drawing/2014/main" id="{7E5F03E5-E60E-40E5-996F-CE212FF6425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7" name="Gráfico 16" descr="Engranaje simple">
              <a:extLst>
                <a:ext uri="{FF2B5EF4-FFF2-40B4-BE49-F238E27FC236}">
                  <a16:creationId xmlns:a16="http://schemas.microsoft.com/office/drawing/2014/main" id="{7EB0518D-8C62-493A-B053-F7B2F41290B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8" name="Imagen 7"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1" y="1970240"/>
            <a:ext cx="10437812" cy="321164"/>
          </a:xfrm>
          <a:prstGeom prst="rect">
            <a:avLst/>
          </a:prstGeom>
        </p:spPr>
      </p:pic>
      <p:sp>
        <p:nvSpPr>
          <p:cNvPr id="10" name="Rectángulo 9"/>
          <p:cNvSpPr/>
          <p:nvPr/>
        </p:nvSpPr>
        <p:spPr bwMode="ltGray">
          <a:xfrm>
            <a:off x="175260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3077" y="609600"/>
            <a:ext cx="1602997" cy="1368198"/>
          </a:xfrm>
          <a:prstGeom prst="rect">
            <a:avLst/>
          </a:prstGeom>
          <a:solidFill>
            <a:srgbClr val="942D0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2137646" y="753228"/>
            <a:ext cx="9613861" cy="1080938"/>
          </a:xfrm>
        </p:spPr>
        <p:txBody>
          <a:bodyPr rtlCol="0"/>
          <a:lstStyle/>
          <a:p>
            <a:pPr rtl="0"/>
            <a:r>
              <a:rPr lang="es-ES" noProof="0"/>
              <a:t>Haga clic para modificar el estilo de título del patrón</a:t>
            </a:r>
            <a:endParaRPr lang="es-ES" noProof="0" dirty="0"/>
          </a:p>
        </p:txBody>
      </p:sp>
      <p:sp>
        <p:nvSpPr>
          <p:cNvPr id="5" name="Marcador de fecha 4"/>
          <p:cNvSpPr>
            <a:spLocks noGrp="1"/>
          </p:cNvSpPr>
          <p:nvPr>
            <p:ph type="dt" sz="half" idx="10"/>
          </p:nvPr>
        </p:nvSpPr>
        <p:spPr>
          <a:xfrm>
            <a:off x="9008306" y="5936187"/>
            <a:ext cx="2743200" cy="365125"/>
          </a:xfrm>
        </p:spPr>
        <p:txBody>
          <a:bodyPr rtlCol="0"/>
          <a:lstStyle/>
          <a:p>
            <a:pPr rtl="0"/>
            <a:fld id="{86F16E6D-525D-4D13-BD91-12D8662946C3}" type="datetime1">
              <a:rPr lang="es-ES" noProof="0" smtClean="0"/>
              <a:t>11/02/2023</a:t>
            </a:fld>
            <a:endParaRPr lang="es-ES" noProof="0" dirty="0"/>
          </a:p>
        </p:txBody>
      </p:sp>
      <p:sp>
        <p:nvSpPr>
          <p:cNvPr id="6" name="Marcador de pie de página 5"/>
          <p:cNvSpPr>
            <a:spLocks noGrp="1"/>
          </p:cNvSpPr>
          <p:nvPr>
            <p:ph type="ftr" sz="quarter" idx="11"/>
          </p:nvPr>
        </p:nvSpPr>
        <p:spPr>
          <a:xfrm>
            <a:off x="2137646" y="5936188"/>
            <a:ext cx="6870660" cy="365125"/>
          </a:xfrm>
        </p:spPr>
        <p:txBody>
          <a:bodyPr rtlCol="0"/>
          <a:lstStyle/>
          <a:p>
            <a:pPr rtl="0"/>
            <a:r>
              <a:rPr lang="es-ES" noProof="0" dirty="0"/>
              <a:t>Agregue un pie de página</a:t>
            </a:r>
          </a:p>
        </p:txBody>
      </p:sp>
      <p:sp>
        <p:nvSpPr>
          <p:cNvPr id="7" name="Marcador de número de diapositiva 6"/>
          <p:cNvSpPr>
            <a:spLocks noGrp="1"/>
          </p:cNvSpPr>
          <p:nvPr>
            <p:ph type="sldNum" sz="quarter" idx="12"/>
          </p:nvPr>
        </p:nvSpPr>
        <p:spPr>
          <a:xfrm>
            <a:off x="156705" y="753227"/>
            <a:ext cx="1154151" cy="1090789"/>
          </a:xfrm>
        </p:spPr>
        <p:txBody>
          <a:bodyPr rtlCol="0"/>
          <a:lstStyle/>
          <a:p>
            <a:pPr rtl="0"/>
            <a:fld id="{9E3FA76C-C565-46B6-8652-D75785E2521F}" type="slidenum">
              <a:rPr lang="es-ES" noProof="0" smtClean="0"/>
              <a:t>‹Nº›</a:t>
            </a:fld>
            <a:endParaRPr lang="es-ES" noProof="0" dirty="0"/>
          </a:p>
        </p:txBody>
      </p:sp>
      <p:sp>
        <p:nvSpPr>
          <p:cNvPr id="18" name="Marcador de contenido 2">
            <a:extLst>
              <a:ext uri="{FF2B5EF4-FFF2-40B4-BE49-F238E27FC236}">
                <a16:creationId xmlns:a16="http://schemas.microsoft.com/office/drawing/2014/main" id="{FD7CD5CF-F924-43C6-9C02-06FBC84A6729}"/>
              </a:ext>
            </a:extLst>
          </p:cNvPr>
          <p:cNvSpPr>
            <a:spLocks noGrp="1"/>
          </p:cNvSpPr>
          <p:nvPr>
            <p:ph idx="1"/>
          </p:nvPr>
        </p:nvSpPr>
        <p:spPr>
          <a:xfrm>
            <a:off x="2137644" y="2161725"/>
            <a:ext cx="9613861" cy="3702647"/>
          </a:xfrm>
        </p:spPr>
        <p:txBody>
          <a:bodyPr rtlCol="0"/>
          <a:lstStyle/>
          <a:p>
            <a:pPr lvl="0" rtl="0"/>
            <a:r>
              <a:rPr lang="es-ES" noProof="0"/>
              <a:t>Editar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413184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1CA97C9F-27FA-4BCE-84C2-EA9C0347E974}"/>
              </a:ext>
            </a:extLst>
          </p:cNvPr>
          <p:cNvGrpSpPr/>
          <p:nvPr userDrawn="1"/>
        </p:nvGrpSpPr>
        <p:grpSpPr>
          <a:xfrm rot="5400000">
            <a:off x="227324" y="1282732"/>
            <a:ext cx="5378800" cy="5588856"/>
            <a:chOff x="-424090" y="303112"/>
            <a:chExt cx="5378800" cy="5588856"/>
          </a:xfrm>
          <a:solidFill>
            <a:srgbClr val="F6BF73">
              <a:alpha val="30196"/>
            </a:srgbClr>
          </a:solidFill>
        </p:grpSpPr>
        <p:pic>
          <p:nvPicPr>
            <p:cNvPr id="11" name="Gráfico 10" descr="Engranaje simple">
              <a:extLst>
                <a:ext uri="{FF2B5EF4-FFF2-40B4-BE49-F238E27FC236}">
                  <a16:creationId xmlns:a16="http://schemas.microsoft.com/office/drawing/2014/main" id="{6EEB6AF8-1385-4805-8E97-CDE431030B09}"/>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195" t="12276" r="8371" b="1368"/>
            <a:stretch/>
          </p:blipFill>
          <p:spPr>
            <a:xfrm rot="5400000">
              <a:off x="1442081" y="2451153"/>
              <a:ext cx="3275424" cy="3606205"/>
            </a:xfrm>
            <a:prstGeom prst="rect">
              <a:avLst/>
            </a:prstGeom>
          </p:spPr>
        </p:pic>
        <p:pic>
          <p:nvPicPr>
            <p:cNvPr id="12" name="Gráfico 11" descr="Engranaje simple">
              <a:extLst>
                <a:ext uri="{FF2B5EF4-FFF2-40B4-BE49-F238E27FC236}">
                  <a16:creationId xmlns:a16="http://schemas.microsoft.com/office/drawing/2014/main" id="{1F08FE59-AC1A-4BF7-B9D5-7672C8C7D39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1092764" y="303112"/>
              <a:ext cx="2880000" cy="2880000"/>
            </a:xfrm>
            <a:prstGeom prst="rect">
              <a:avLst/>
            </a:prstGeom>
          </p:spPr>
        </p:pic>
        <p:pic>
          <p:nvPicPr>
            <p:cNvPr id="13" name="Gráfico 12" descr="Engranaje simple">
              <a:extLst>
                <a:ext uri="{FF2B5EF4-FFF2-40B4-BE49-F238E27FC236}">
                  <a16:creationId xmlns:a16="http://schemas.microsoft.com/office/drawing/2014/main" id="{F44470E0-8B01-46E6-90F1-4B52CB3EFFE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424090" y="1817280"/>
              <a:ext cx="2880000" cy="2880000"/>
            </a:xfrm>
            <a:prstGeom prst="rect">
              <a:avLst/>
            </a:prstGeom>
          </p:spPr>
        </p:pic>
        <p:pic>
          <p:nvPicPr>
            <p:cNvPr id="14" name="Gráfico 13" descr="Engranaje simple">
              <a:extLst>
                <a:ext uri="{FF2B5EF4-FFF2-40B4-BE49-F238E27FC236}">
                  <a16:creationId xmlns:a16="http://schemas.microsoft.com/office/drawing/2014/main" id="{2FB2E216-0387-4DF4-A432-E877C96A7BA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625457" y="4024986"/>
              <a:ext cx="1620000" cy="1620000"/>
            </a:xfrm>
            <a:prstGeom prst="rect">
              <a:avLst/>
            </a:prstGeom>
          </p:spPr>
        </p:pic>
        <p:pic>
          <p:nvPicPr>
            <p:cNvPr id="15" name="Gráfico 14" descr="Engranaje simple">
              <a:extLst>
                <a:ext uri="{FF2B5EF4-FFF2-40B4-BE49-F238E27FC236}">
                  <a16:creationId xmlns:a16="http://schemas.microsoft.com/office/drawing/2014/main" id="{53685AA4-853C-46A8-8ADB-FA80FE59BFB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a:off x="3226710" y="1355170"/>
              <a:ext cx="1728000" cy="1728000"/>
            </a:xfrm>
            <a:prstGeom prst="rect">
              <a:avLst/>
            </a:prstGeom>
          </p:spPr>
        </p:pic>
      </p:grpSp>
      <p:pic>
        <p:nvPicPr>
          <p:cNvPr id="6" name="Imagen 5" descr="HD-ShadowLon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Imagen 6" descr="HD-ShadowShor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ángulo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ángulo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fecha 2"/>
          <p:cNvSpPr>
            <a:spLocks noGrp="1"/>
          </p:cNvSpPr>
          <p:nvPr>
            <p:ph type="dt" sz="half" idx="10"/>
          </p:nvPr>
        </p:nvSpPr>
        <p:spPr/>
        <p:txBody>
          <a:bodyPr rtlCol="0"/>
          <a:lstStyle/>
          <a:p>
            <a:pPr rtl="0"/>
            <a:fld id="{081A18F5-E7EA-46A8-8E0E-1061323F7864}" type="datetime1">
              <a:rPr lang="es-ES" noProof="0" smtClean="0"/>
              <a:t>11/02/2023</a:t>
            </a:fld>
            <a:endParaRPr lang="es-ES" noProof="0" dirty="0"/>
          </a:p>
        </p:txBody>
      </p:sp>
      <p:sp>
        <p:nvSpPr>
          <p:cNvPr id="4" name="Marcador de pie de página 3"/>
          <p:cNvSpPr>
            <a:spLocks noGrp="1"/>
          </p:cNvSpPr>
          <p:nvPr>
            <p:ph type="ftr" sz="quarter" idx="11"/>
          </p:nvPr>
        </p:nvSpPr>
        <p:spPr/>
        <p:txBody>
          <a:bodyPr rtlCol="0"/>
          <a:lstStyle/>
          <a:p>
            <a:pPr rtl="0"/>
            <a:r>
              <a:rPr lang="es-ES" noProof="0" dirty="0"/>
              <a:t>Agregue un pie de página</a:t>
            </a:r>
          </a:p>
        </p:txBody>
      </p:sp>
      <p:sp>
        <p:nvSpPr>
          <p:cNvPr id="5" name="Marcador de posición de número de diapositiva 4"/>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4199344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AC2D2AED-B2EF-46D8-BC7C-81AE25C80786}"/>
              </a:ext>
            </a:extLst>
          </p:cNvPr>
          <p:cNvGrpSpPr/>
          <p:nvPr userDrawn="1"/>
        </p:nvGrpSpPr>
        <p:grpSpPr bwMode="ltGray">
          <a:xfrm>
            <a:off x="7232499" y="-159283"/>
            <a:ext cx="4959501" cy="5224009"/>
            <a:chOff x="7232499" y="-159283"/>
            <a:chExt cx="4959501" cy="5224009"/>
          </a:xfrm>
          <a:solidFill>
            <a:srgbClr val="76280B">
              <a:alpha val="60000"/>
            </a:srgbClr>
          </a:solidFill>
        </p:grpSpPr>
        <p:pic>
          <p:nvPicPr>
            <p:cNvPr id="8" name="Gráfico 7" descr="Engranaje simple">
              <a:extLst>
                <a:ext uri="{FF2B5EF4-FFF2-40B4-BE49-F238E27FC236}">
                  <a16:creationId xmlns:a16="http://schemas.microsoft.com/office/drawing/2014/main" id="{2F9289FC-9317-4EC5-8064-00D341850192}"/>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8078" r="23442"/>
            <a:stretch/>
          </p:blipFill>
          <p:spPr bwMode="ltGray">
            <a:xfrm>
              <a:off x="8994950" y="0"/>
              <a:ext cx="3197050" cy="3421066"/>
            </a:xfrm>
            <a:prstGeom prst="rect">
              <a:avLst/>
            </a:prstGeom>
          </p:spPr>
        </p:pic>
        <p:pic>
          <p:nvPicPr>
            <p:cNvPr id="9" name="Gráfico 8" descr="Engranaje simple">
              <a:extLst>
                <a:ext uri="{FF2B5EF4-FFF2-40B4-BE49-F238E27FC236}">
                  <a16:creationId xmlns:a16="http://schemas.microsoft.com/office/drawing/2014/main" id="{09784D29-4AB9-4581-A176-2BC2AD58F82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7232499" y="667872"/>
              <a:ext cx="2880000" cy="2880000"/>
            </a:xfrm>
            <a:prstGeom prst="rect">
              <a:avLst/>
            </a:prstGeom>
          </p:spPr>
        </p:pic>
        <p:pic>
          <p:nvPicPr>
            <p:cNvPr id="10" name="Gráfico 9" descr="Engranaje simple">
              <a:extLst>
                <a:ext uri="{FF2B5EF4-FFF2-40B4-BE49-F238E27FC236}">
                  <a16:creationId xmlns:a16="http://schemas.microsoft.com/office/drawing/2014/main" id="{25EF2775-3EFB-4A64-8FAF-4D8B56AE073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746667" y="2184726"/>
              <a:ext cx="2880000" cy="2880000"/>
            </a:xfrm>
            <a:prstGeom prst="rect">
              <a:avLst/>
            </a:prstGeom>
          </p:spPr>
        </p:pic>
        <p:pic>
          <p:nvPicPr>
            <p:cNvPr id="11" name="Gráfico 10" descr="Engranaje simple">
              <a:extLst>
                <a:ext uri="{FF2B5EF4-FFF2-40B4-BE49-F238E27FC236}">
                  <a16:creationId xmlns:a16="http://schemas.microsoft.com/office/drawing/2014/main" id="{A34C11DA-4074-454D-800C-0FC5FBF1CD1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ltGray">
            <a:xfrm>
              <a:off x="8501643" y="-159283"/>
              <a:ext cx="1620000" cy="1620000"/>
            </a:xfrm>
            <a:prstGeom prst="rect">
              <a:avLst/>
            </a:prstGeom>
          </p:spPr>
        </p:pic>
      </p:grpSp>
      <p:pic>
        <p:nvPicPr>
          <p:cNvPr id="5" name="Imagen 4" descr="HD-ShadowShor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ángulo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fecha 1"/>
          <p:cNvSpPr>
            <a:spLocks noGrp="1"/>
          </p:cNvSpPr>
          <p:nvPr>
            <p:ph type="dt" sz="half" idx="10"/>
          </p:nvPr>
        </p:nvSpPr>
        <p:spPr/>
        <p:txBody>
          <a:bodyPr rtlCol="0"/>
          <a:lstStyle/>
          <a:p>
            <a:pPr rtl="0"/>
            <a:fld id="{3CF4C1E5-2082-4065-8355-98D83CF567D7}" type="datetime1">
              <a:rPr lang="es-ES" noProof="0" smtClean="0"/>
              <a:t>11/02/2023</a:t>
            </a:fld>
            <a:endParaRPr lang="es-ES" noProof="0" dirty="0"/>
          </a:p>
        </p:txBody>
      </p:sp>
      <p:sp>
        <p:nvSpPr>
          <p:cNvPr id="3" name="Marcador de pie de página 2"/>
          <p:cNvSpPr>
            <a:spLocks noGrp="1"/>
          </p:cNvSpPr>
          <p:nvPr>
            <p:ph type="ftr" sz="quarter" idx="11"/>
          </p:nvPr>
        </p:nvSpPr>
        <p:spPr/>
        <p:txBody>
          <a:bodyPr rtlCol="0"/>
          <a:lstStyle/>
          <a:p>
            <a:pPr rtl="0"/>
            <a:r>
              <a:rPr lang="es-ES" noProof="0" dirty="0"/>
              <a:t>Agregue un pie de página</a:t>
            </a:r>
          </a:p>
        </p:txBody>
      </p:sp>
      <p:sp>
        <p:nvSpPr>
          <p:cNvPr id="4" name="Marcador de posición de número de diapositiva 3"/>
          <p:cNvSpPr>
            <a:spLocks noGrp="1"/>
          </p:cNvSpPr>
          <p:nvPr>
            <p:ph type="sldNum" sz="quarter" idx="12"/>
          </p:nvPr>
        </p:nvSpPr>
        <p:spPr/>
        <p:txBody>
          <a:bodyPr rtlCol="0"/>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1735406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n 6" descr="hashOverlay-FullResolve.png"/>
          <p:cNvPicPr>
            <a:picLocks noChangeAspect="1"/>
          </p:cNvPicPr>
          <p:nvPr/>
        </p:nvPicPr>
        <p:blipFill>
          <a:blip r:embed="rId20">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Marcador de posición de título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43FC1B72-4B86-4293-8B0C-FEE0B04CBEBE}" type="datetime1">
              <a:rPr lang="es-ES" noProof="0" smtClean="0"/>
              <a:t>11/02/2023</a:t>
            </a:fld>
            <a:endParaRPr lang="es-ES" noProof="0" dirty="0"/>
          </a:p>
        </p:txBody>
      </p:sp>
      <p:sp>
        <p:nvSpPr>
          <p:cNvPr id="5" name="Marcador de pie de página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r>
              <a:rPr lang="es-ES" noProof="0" dirty="0"/>
              <a:t>Agregue un pie de página</a:t>
            </a:r>
          </a:p>
        </p:txBody>
      </p:sp>
      <p:sp>
        <p:nvSpPr>
          <p:cNvPr id="6" name="Marcador de posición de número de diapositiva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9E3FA76C-C565-46B6-8652-D75785E2521F}" type="slidenum">
              <a:rPr lang="es-ES" noProof="0" smtClean="0"/>
              <a:t>‹Nº›</a:t>
            </a:fld>
            <a:endParaRPr lang="es-ES" noProof="0" dirty="0"/>
          </a:p>
        </p:txBody>
      </p:sp>
    </p:spTree>
    <p:extLst>
      <p:ext uri="{BB962C8B-B14F-4D97-AF65-F5344CB8AC3E}">
        <p14:creationId xmlns:p14="http://schemas.microsoft.com/office/powerpoint/2010/main" val="3832264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79" r:id="rId5"/>
    <p:sldLayoutId id="2147483665" r:id="rId6"/>
    <p:sldLayoutId id="2147483680" r:id="rId7"/>
    <p:sldLayoutId id="2147483666" r:id="rId8"/>
    <p:sldLayoutId id="2147483667" r:id="rId9"/>
    <p:sldLayoutId id="2147483668" r:id="rId10"/>
    <p:sldLayoutId id="2147483681" r:id="rId11"/>
    <p:sldLayoutId id="2147483670" r:id="rId12"/>
    <p:sldLayoutId id="2147483671" r:id="rId13"/>
    <p:sldLayoutId id="2147483672" r:id="rId14"/>
    <p:sldLayoutId id="2147483673" r:id="rId15"/>
    <p:sldLayoutId id="2147483674" r:id="rId16"/>
    <p:sldLayoutId id="2147483678" r:id="rId17"/>
    <p:sldLayoutId id="2147483675" r:id="rId18"/>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5.png"/><Relationship Id="rId3" Type="http://schemas.openxmlformats.org/officeDocument/2006/relationships/image" Target="../media/image25.png"/><Relationship Id="rId7" Type="http://schemas.openxmlformats.org/officeDocument/2006/relationships/image" Target="../media/image31.png"/><Relationship Id="rId12"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30.png"/><Relationship Id="rId11" Type="http://schemas.openxmlformats.org/officeDocument/2006/relationships/image" Target="../media/image34.png"/><Relationship Id="rId5" Type="http://schemas.openxmlformats.org/officeDocument/2006/relationships/image" Target="../media/image29.png"/><Relationship Id="rId10" Type="http://schemas.openxmlformats.org/officeDocument/2006/relationships/image" Target="../media/image33.png"/><Relationship Id="rId4" Type="http://schemas.openxmlformats.org/officeDocument/2006/relationships/image" Target="../media/image26.svg"/><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36.emf"/><Relationship Id="rId5" Type="http://schemas.openxmlformats.org/officeDocument/2006/relationships/image" Target="../media/image11.pn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37.emf"/><Relationship Id="rId5" Type="http://schemas.openxmlformats.org/officeDocument/2006/relationships/image" Target="../media/image11.png"/><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38.png"/><Relationship Id="rId5" Type="http://schemas.openxmlformats.org/officeDocument/2006/relationships/image" Target="../media/image11.png"/><Relationship Id="rId4" Type="http://schemas.openxmlformats.org/officeDocument/2006/relationships/image" Target="../media/image26.sv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5.png"/><Relationship Id="rId7"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26.svg"/><Relationship Id="rId9"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43.emf"/></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44.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9.xml"/><Relationship Id="rId1" Type="http://schemas.openxmlformats.org/officeDocument/2006/relationships/vmlDrawing" Target="../drawings/vmlDrawing1.vml"/><Relationship Id="rId6" Type="http://schemas.openxmlformats.org/officeDocument/2006/relationships/image" Target="../media/image10.png"/><Relationship Id="rId5" Type="http://schemas.openxmlformats.org/officeDocument/2006/relationships/image" Target="../media/image45.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31.png"/><Relationship Id="rId4" Type="http://schemas.openxmlformats.org/officeDocument/2006/relationships/image" Target="../media/image26.sv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26.sv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26.svg"/></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5.png"/><Relationship Id="rId7" Type="http://schemas.openxmlformats.org/officeDocument/2006/relationships/image" Target="../media/image52.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26.sv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26.sv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26.sv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0.png"/><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9.png"/><Relationship Id="rId12" Type="http://schemas.openxmlformats.org/officeDocument/2006/relationships/image" Target="../media/image24.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jpe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1.pn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2.xml"/><Relationship Id="rId13" Type="http://schemas.openxmlformats.org/officeDocument/2006/relationships/diagramQuickStyle" Target="../diagrams/quickStyle3.xml"/><Relationship Id="rId3" Type="http://schemas.openxmlformats.org/officeDocument/2006/relationships/image" Target="../media/image25.png"/><Relationship Id="rId7" Type="http://schemas.openxmlformats.org/officeDocument/2006/relationships/diagramQuickStyle" Target="../diagrams/quickStyle2.xml"/><Relationship Id="rId12" Type="http://schemas.openxmlformats.org/officeDocument/2006/relationships/diagramLayout" Target="../diagrams/layout3.xm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diagramLayout" Target="../diagrams/layout2.xml"/><Relationship Id="rId11" Type="http://schemas.openxmlformats.org/officeDocument/2006/relationships/diagramData" Target="../diagrams/data3.xml"/><Relationship Id="rId5" Type="http://schemas.openxmlformats.org/officeDocument/2006/relationships/diagramData" Target="../diagrams/data2.xml"/><Relationship Id="rId15" Type="http://schemas.microsoft.com/office/2007/relationships/diagramDrawing" Target="../diagrams/drawing3.xml"/><Relationship Id="rId10" Type="http://schemas.openxmlformats.org/officeDocument/2006/relationships/image" Target="../media/image11.png"/><Relationship Id="rId4" Type="http://schemas.openxmlformats.org/officeDocument/2006/relationships/image" Target="../media/image26.svg"/><Relationship Id="rId9" Type="http://schemas.microsoft.com/office/2007/relationships/diagramDrawing" Target="../diagrams/drawing2.xml"/><Relationship Id="rId14" Type="http://schemas.openxmlformats.org/officeDocument/2006/relationships/diagramColors" Target="../diagrams/colors3.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27.jpeg"/><Relationship Id="rId4" Type="http://schemas.openxmlformats.org/officeDocument/2006/relationships/image" Target="../media/image26.sv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28.jpeg"/><Relationship Id="rId4" Type="http://schemas.openxmlformats.org/officeDocument/2006/relationships/image" Target="../media/image26.sv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98BBFB-4314-436C-A688-96F483D693AB}"/>
              </a:ext>
            </a:extLst>
          </p:cNvPr>
          <p:cNvSpPr>
            <a:spLocks noGrp="1"/>
          </p:cNvSpPr>
          <p:nvPr>
            <p:ph type="ctrTitle"/>
          </p:nvPr>
        </p:nvSpPr>
        <p:spPr/>
        <p:txBody>
          <a:bodyPr rtlCol="0" anchor="ctr" anchorCtr="0"/>
          <a:lstStyle/>
          <a:p>
            <a:pPr rtl="0"/>
            <a:r>
              <a:rPr lang="es-ES" dirty="0" err="1"/>
              <a:t>Vehiclegest</a:t>
            </a:r>
            <a:endParaRPr lang="es-ES" dirty="0"/>
          </a:p>
        </p:txBody>
      </p:sp>
      <p:sp>
        <p:nvSpPr>
          <p:cNvPr id="3" name="Subtítulo 2">
            <a:extLst>
              <a:ext uri="{FF2B5EF4-FFF2-40B4-BE49-F238E27FC236}">
                <a16:creationId xmlns:a16="http://schemas.microsoft.com/office/drawing/2014/main" id="{6AA173D3-8B7E-4F91-B862-AC30CB0D2705}"/>
              </a:ext>
            </a:extLst>
          </p:cNvPr>
          <p:cNvSpPr>
            <a:spLocks noGrp="1"/>
          </p:cNvSpPr>
          <p:nvPr>
            <p:ph type="subTitle" idx="1"/>
          </p:nvPr>
        </p:nvSpPr>
        <p:spPr/>
        <p:txBody>
          <a:bodyPr rtlCol="0">
            <a:normAutofit/>
          </a:bodyPr>
          <a:lstStyle/>
          <a:p>
            <a:pPr rtl="0"/>
            <a:r>
              <a:rPr lang="es-ES" sz="2800" dirty="0"/>
              <a:t>Proyecto de Grado Superior de Desarrollo de Sistemas Informáticos</a:t>
            </a:r>
          </a:p>
          <a:p>
            <a:pPr rtl="0"/>
            <a:endParaRPr lang="es-ES" sz="2800" dirty="0"/>
          </a:p>
        </p:txBody>
      </p:sp>
      <p:pic>
        <p:nvPicPr>
          <p:cNvPr id="9" name="Gráfico 8" descr="Libro">
            <a:extLst>
              <a:ext uri="{FF2B5EF4-FFF2-40B4-BE49-F238E27FC236}">
                <a16:creationId xmlns:a16="http://schemas.microsoft.com/office/drawing/2014/main" id="{E26792AF-5D39-4A12-8EDD-CC09A60BDA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4993" y="2961000"/>
            <a:ext cx="936000" cy="936000"/>
          </a:xfrm>
          <a:prstGeom prst="rect">
            <a:avLst/>
          </a:prstGeom>
        </p:spPr>
      </p:pic>
      <p:pic>
        <p:nvPicPr>
          <p:cNvPr id="4" name="Imagen 3"/>
          <p:cNvPicPr>
            <a:picLocks noChangeAspect="1"/>
          </p:cNvPicPr>
          <p:nvPr/>
        </p:nvPicPr>
        <p:blipFill>
          <a:blip r:embed="rId5"/>
          <a:stretch>
            <a:fillRect/>
          </a:stretch>
        </p:blipFill>
        <p:spPr>
          <a:xfrm>
            <a:off x="5032361" y="5339539"/>
            <a:ext cx="2127277" cy="1136713"/>
          </a:xfrm>
          <a:prstGeom prst="rect">
            <a:avLst/>
          </a:prstGeom>
        </p:spPr>
      </p:pic>
      <p:sp>
        <p:nvSpPr>
          <p:cNvPr id="5" name="CuadroTexto 4"/>
          <p:cNvSpPr txBox="1"/>
          <p:nvPr/>
        </p:nvSpPr>
        <p:spPr>
          <a:xfrm>
            <a:off x="134224" y="162029"/>
            <a:ext cx="3749744" cy="369332"/>
          </a:xfrm>
          <a:prstGeom prst="rect">
            <a:avLst/>
          </a:prstGeom>
          <a:noFill/>
        </p:spPr>
        <p:txBody>
          <a:bodyPr wrap="none" rtlCol="0">
            <a:spAutoFit/>
          </a:bodyPr>
          <a:lstStyle/>
          <a:p>
            <a:r>
              <a:rPr lang="es-ES" dirty="0"/>
              <a:t>Carlos Francisco </a:t>
            </a:r>
            <a:r>
              <a:rPr lang="es-ES" dirty="0" err="1"/>
              <a:t>Caruncho</a:t>
            </a:r>
            <a:r>
              <a:rPr lang="es-ES" dirty="0"/>
              <a:t> Serrano</a:t>
            </a:r>
          </a:p>
        </p:txBody>
      </p:sp>
      <p:pic>
        <p:nvPicPr>
          <p:cNvPr id="7" name="Imagen 6">
            <a:extLst>
              <a:ext uri="{FF2B5EF4-FFF2-40B4-BE49-F238E27FC236}">
                <a16:creationId xmlns:a16="http://schemas.microsoft.com/office/drawing/2014/main" id="{53065104-003D-4EA5-9F0E-FCCA789A6204}"/>
              </a:ext>
            </a:extLst>
          </p:cNvPr>
          <p:cNvPicPr>
            <a:picLocks noChangeAspect="1"/>
          </p:cNvPicPr>
          <p:nvPr/>
        </p:nvPicPr>
        <p:blipFill>
          <a:blip r:embed="rId6"/>
          <a:stretch>
            <a:fillRect/>
          </a:stretch>
        </p:blipFill>
        <p:spPr>
          <a:xfrm>
            <a:off x="10666235" y="2779847"/>
            <a:ext cx="1335688" cy="1335688"/>
          </a:xfrm>
          <a:prstGeom prst="rect">
            <a:avLst/>
          </a:prstGeom>
        </p:spPr>
      </p:pic>
    </p:spTree>
    <p:extLst>
      <p:ext uri="{BB962C8B-B14F-4D97-AF65-F5344CB8AC3E}">
        <p14:creationId xmlns:p14="http://schemas.microsoft.com/office/powerpoint/2010/main" val="1906530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Tecnologías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1026" name="Picture 2" descr="upload.wikimedia.org/wikipedia/commons/thumb/9/..."/>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614294" y="2355040"/>
            <a:ext cx="1572854" cy="15728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oogle Developers: Android Studio 4.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6000" y="2159350"/>
            <a:ext cx="1734905" cy="173152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rebase · GitHub"/>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09345" y="5175819"/>
            <a:ext cx="1508726" cy="1508726"/>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10" name="Imagen 9"/>
          <p:cNvPicPr>
            <a:picLocks noChangeAspect="1"/>
          </p:cNvPicPr>
          <p:nvPr/>
        </p:nvPicPr>
        <p:blipFill>
          <a:blip r:embed="rId8"/>
          <a:stretch>
            <a:fillRect/>
          </a:stretch>
        </p:blipFill>
        <p:spPr>
          <a:xfrm>
            <a:off x="9166593" y="1925342"/>
            <a:ext cx="2199541" cy="2199541"/>
          </a:xfrm>
          <a:prstGeom prst="rect">
            <a:avLst/>
          </a:prstGeom>
        </p:spPr>
      </p:pic>
      <p:pic>
        <p:nvPicPr>
          <p:cNvPr id="11" name="Imagen 10">
            <a:extLst>
              <a:ext uri="{FF2B5EF4-FFF2-40B4-BE49-F238E27FC236}">
                <a16:creationId xmlns:a16="http://schemas.microsoft.com/office/drawing/2014/main" id="{E5B4245F-AC1F-4741-80AE-32658388F5F9}"/>
              </a:ext>
            </a:extLst>
          </p:cNvPr>
          <p:cNvPicPr>
            <a:picLocks noChangeAspect="1"/>
          </p:cNvPicPr>
          <p:nvPr/>
        </p:nvPicPr>
        <p:blipFill>
          <a:blip r:embed="rId9"/>
          <a:stretch>
            <a:fillRect/>
          </a:stretch>
        </p:blipFill>
        <p:spPr>
          <a:xfrm>
            <a:off x="171102" y="666045"/>
            <a:ext cx="1335688" cy="1335688"/>
          </a:xfrm>
          <a:prstGeom prst="rect">
            <a:avLst/>
          </a:prstGeom>
        </p:spPr>
      </p:pic>
      <p:pic>
        <p:nvPicPr>
          <p:cNvPr id="4" name="Imagen 3">
            <a:extLst>
              <a:ext uri="{FF2B5EF4-FFF2-40B4-BE49-F238E27FC236}">
                <a16:creationId xmlns:a16="http://schemas.microsoft.com/office/drawing/2014/main" id="{A679AD81-2A9E-4C44-B15F-3BA7C76D437D}"/>
              </a:ext>
            </a:extLst>
          </p:cNvPr>
          <p:cNvPicPr>
            <a:picLocks noChangeAspect="1"/>
          </p:cNvPicPr>
          <p:nvPr/>
        </p:nvPicPr>
        <p:blipFill>
          <a:blip r:embed="rId10"/>
          <a:stretch>
            <a:fillRect/>
          </a:stretch>
        </p:blipFill>
        <p:spPr>
          <a:xfrm>
            <a:off x="618966" y="4669574"/>
            <a:ext cx="1696882" cy="1696882"/>
          </a:xfrm>
          <a:prstGeom prst="rect">
            <a:avLst/>
          </a:prstGeom>
        </p:spPr>
      </p:pic>
      <p:pic>
        <p:nvPicPr>
          <p:cNvPr id="12" name="Imagen 11">
            <a:extLst>
              <a:ext uri="{FF2B5EF4-FFF2-40B4-BE49-F238E27FC236}">
                <a16:creationId xmlns:a16="http://schemas.microsoft.com/office/drawing/2014/main" id="{7FA4AEAC-E20E-4D4F-9E44-E51159AA6A73}"/>
              </a:ext>
            </a:extLst>
          </p:cNvPr>
          <p:cNvPicPr>
            <a:picLocks noChangeAspect="1"/>
          </p:cNvPicPr>
          <p:nvPr/>
        </p:nvPicPr>
        <p:blipFill>
          <a:blip r:embed="rId11"/>
          <a:stretch>
            <a:fillRect/>
          </a:stretch>
        </p:blipFill>
        <p:spPr>
          <a:xfrm>
            <a:off x="4307838" y="4669574"/>
            <a:ext cx="1696883" cy="1696883"/>
          </a:xfrm>
          <a:prstGeom prst="rect">
            <a:avLst/>
          </a:prstGeom>
        </p:spPr>
      </p:pic>
      <p:pic>
        <p:nvPicPr>
          <p:cNvPr id="18" name="Imagen 17">
            <a:extLst>
              <a:ext uri="{FF2B5EF4-FFF2-40B4-BE49-F238E27FC236}">
                <a16:creationId xmlns:a16="http://schemas.microsoft.com/office/drawing/2014/main" id="{B71BD932-435D-4DFA-8E5F-C7596489541B}"/>
              </a:ext>
            </a:extLst>
          </p:cNvPr>
          <p:cNvPicPr>
            <a:picLocks noChangeAspect="1"/>
          </p:cNvPicPr>
          <p:nvPr/>
        </p:nvPicPr>
        <p:blipFill>
          <a:blip r:embed="rId12"/>
          <a:stretch>
            <a:fillRect/>
          </a:stretch>
        </p:blipFill>
        <p:spPr>
          <a:xfrm>
            <a:off x="4329397" y="2355040"/>
            <a:ext cx="1340148" cy="1340148"/>
          </a:xfrm>
          <a:prstGeom prst="rect">
            <a:avLst/>
          </a:prstGeom>
        </p:spPr>
      </p:pic>
      <p:pic>
        <p:nvPicPr>
          <p:cNvPr id="20" name="Imagen 19">
            <a:extLst>
              <a:ext uri="{FF2B5EF4-FFF2-40B4-BE49-F238E27FC236}">
                <a16:creationId xmlns:a16="http://schemas.microsoft.com/office/drawing/2014/main" id="{99CFD31E-7AA4-47AF-873D-DAD2369783E3}"/>
              </a:ext>
            </a:extLst>
          </p:cNvPr>
          <p:cNvPicPr>
            <a:picLocks noChangeAspect="1"/>
          </p:cNvPicPr>
          <p:nvPr/>
        </p:nvPicPr>
        <p:blipFill>
          <a:blip r:embed="rId13"/>
          <a:stretch>
            <a:fillRect/>
          </a:stretch>
        </p:blipFill>
        <p:spPr>
          <a:xfrm>
            <a:off x="2343857" y="3346988"/>
            <a:ext cx="1828831" cy="1828831"/>
          </a:xfrm>
          <a:prstGeom prst="rect">
            <a:avLst/>
          </a:prstGeom>
        </p:spPr>
      </p:pic>
      <p:pic>
        <p:nvPicPr>
          <p:cNvPr id="24" name="Imagen 23">
            <a:extLst>
              <a:ext uri="{FF2B5EF4-FFF2-40B4-BE49-F238E27FC236}">
                <a16:creationId xmlns:a16="http://schemas.microsoft.com/office/drawing/2014/main" id="{58B0D806-2183-4528-8FEA-3C72B3AEA07E}"/>
              </a:ext>
            </a:extLst>
          </p:cNvPr>
          <p:cNvPicPr>
            <a:picLocks noChangeAspect="1"/>
          </p:cNvPicPr>
          <p:nvPr/>
        </p:nvPicPr>
        <p:blipFill>
          <a:blip r:embed="rId9"/>
          <a:stretch>
            <a:fillRect/>
          </a:stretch>
        </p:blipFill>
        <p:spPr>
          <a:xfrm>
            <a:off x="7830905" y="3484639"/>
            <a:ext cx="1335688" cy="1335688"/>
          </a:xfrm>
          <a:prstGeom prst="rect">
            <a:avLst/>
          </a:prstGeom>
        </p:spPr>
      </p:pic>
    </p:spTree>
    <p:extLst>
      <p:ext uri="{BB962C8B-B14F-4D97-AF65-F5344CB8AC3E}">
        <p14:creationId xmlns:p14="http://schemas.microsoft.com/office/powerpoint/2010/main" val="676734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down)">
                                      <p:cBhvr>
                                        <p:cTn id="7" dur="580">
                                          <p:stCondLst>
                                            <p:cond delay="0"/>
                                          </p:stCondLst>
                                        </p:cTn>
                                        <p:tgtEl>
                                          <p:spTgt spid="1026"/>
                                        </p:tgtEl>
                                      </p:cBhvr>
                                    </p:animEffect>
                                    <p:anim calcmode="lin" valueType="num">
                                      <p:cBhvr>
                                        <p:cTn id="8" dur="1822" tmFilter="0,0; 0.14,0.36; 0.43,0.73; 0.71,0.91; 1.0,1.0">
                                          <p:stCondLst>
                                            <p:cond delay="0"/>
                                          </p:stCondLst>
                                        </p:cTn>
                                        <p:tgtEl>
                                          <p:spTgt spid="102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2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2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2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26"/>
                                        </p:tgtEl>
                                        <p:attrNameLst>
                                          <p:attrName>ppt_y</p:attrName>
                                        </p:attrNameLst>
                                      </p:cBhvr>
                                      <p:tavLst>
                                        <p:tav tm="0" fmla="#ppt_y-sin(pi*$)/81">
                                          <p:val>
                                            <p:fltVal val="0"/>
                                          </p:val>
                                        </p:tav>
                                        <p:tav tm="100000">
                                          <p:val>
                                            <p:fltVal val="1"/>
                                          </p:val>
                                        </p:tav>
                                      </p:tavLst>
                                    </p:anim>
                                    <p:animScale>
                                      <p:cBhvr>
                                        <p:cTn id="13" dur="26">
                                          <p:stCondLst>
                                            <p:cond delay="650"/>
                                          </p:stCondLst>
                                        </p:cTn>
                                        <p:tgtEl>
                                          <p:spTgt spid="1026"/>
                                        </p:tgtEl>
                                      </p:cBhvr>
                                      <p:to x="100000" y="60000"/>
                                    </p:animScale>
                                    <p:animScale>
                                      <p:cBhvr>
                                        <p:cTn id="14" dur="166" decel="50000">
                                          <p:stCondLst>
                                            <p:cond delay="676"/>
                                          </p:stCondLst>
                                        </p:cTn>
                                        <p:tgtEl>
                                          <p:spTgt spid="1026"/>
                                        </p:tgtEl>
                                      </p:cBhvr>
                                      <p:to x="100000" y="100000"/>
                                    </p:animScale>
                                    <p:animScale>
                                      <p:cBhvr>
                                        <p:cTn id="15" dur="26">
                                          <p:stCondLst>
                                            <p:cond delay="1312"/>
                                          </p:stCondLst>
                                        </p:cTn>
                                        <p:tgtEl>
                                          <p:spTgt spid="1026"/>
                                        </p:tgtEl>
                                      </p:cBhvr>
                                      <p:to x="100000" y="80000"/>
                                    </p:animScale>
                                    <p:animScale>
                                      <p:cBhvr>
                                        <p:cTn id="16" dur="166" decel="50000">
                                          <p:stCondLst>
                                            <p:cond delay="1338"/>
                                          </p:stCondLst>
                                        </p:cTn>
                                        <p:tgtEl>
                                          <p:spTgt spid="1026"/>
                                        </p:tgtEl>
                                      </p:cBhvr>
                                      <p:to x="100000" y="100000"/>
                                    </p:animScale>
                                    <p:animScale>
                                      <p:cBhvr>
                                        <p:cTn id="17" dur="26">
                                          <p:stCondLst>
                                            <p:cond delay="1642"/>
                                          </p:stCondLst>
                                        </p:cTn>
                                        <p:tgtEl>
                                          <p:spTgt spid="1026"/>
                                        </p:tgtEl>
                                      </p:cBhvr>
                                      <p:to x="100000" y="90000"/>
                                    </p:animScale>
                                    <p:animScale>
                                      <p:cBhvr>
                                        <p:cTn id="18" dur="166" decel="50000">
                                          <p:stCondLst>
                                            <p:cond delay="1668"/>
                                          </p:stCondLst>
                                        </p:cTn>
                                        <p:tgtEl>
                                          <p:spTgt spid="1026"/>
                                        </p:tgtEl>
                                      </p:cBhvr>
                                      <p:to x="100000" y="100000"/>
                                    </p:animScale>
                                    <p:animScale>
                                      <p:cBhvr>
                                        <p:cTn id="19" dur="26">
                                          <p:stCondLst>
                                            <p:cond delay="1808"/>
                                          </p:stCondLst>
                                        </p:cTn>
                                        <p:tgtEl>
                                          <p:spTgt spid="1026"/>
                                        </p:tgtEl>
                                      </p:cBhvr>
                                      <p:to x="100000" y="95000"/>
                                    </p:animScale>
                                    <p:animScale>
                                      <p:cBhvr>
                                        <p:cTn id="20" dur="166" decel="50000">
                                          <p:stCondLst>
                                            <p:cond delay="1834"/>
                                          </p:stCondLst>
                                        </p:cTn>
                                        <p:tgtEl>
                                          <p:spTgt spid="102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down)">
                                      <p:cBhvr>
                                        <p:cTn id="25" dur="580">
                                          <p:stCondLst>
                                            <p:cond delay="0"/>
                                          </p:stCondLst>
                                        </p:cTn>
                                        <p:tgtEl>
                                          <p:spTgt spid="18"/>
                                        </p:tgtEl>
                                      </p:cBhvr>
                                    </p:animEffect>
                                    <p:anim calcmode="lin" valueType="num">
                                      <p:cBhvr>
                                        <p:cTn id="26"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31" dur="26">
                                          <p:stCondLst>
                                            <p:cond delay="650"/>
                                          </p:stCondLst>
                                        </p:cTn>
                                        <p:tgtEl>
                                          <p:spTgt spid="18"/>
                                        </p:tgtEl>
                                      </p:cBhvr>
                                      <p:to x="100000" y="60000"/>
                                    </p:animScale>
                                    <p:animScale>
                                      <p:cBhvr>
                                        <p:cTn id="32" dur="166" decel="50000">
                                          <p:stCondLst>
                                            <p:cond delay="676"/>
                                          </p:stCondLst>
                                        </p:cTn>
                                        <p:tgtEl>
                                          <p:spTgt spid="18"/>
                                        </p:tgtEl>
                                      </p:cBhvr>
                                      <p:to x="100000" y="100000"/>
                                    </p:animScale>
                                    <p:animScale>
                                      <p:cBhvr>
                                        <p:cTn id="33" dur="26">
                                          <p:stCondLst>
                                            <p:cond delay="1312"/>
                                          </p:stCondLst>
                                        </p:cTn>
                                        <p:tgtEl>
                                          <p:spTgt spid="18"/>
                                        </p:tgtEl>
                                      </p:cBhvr>
                                      <p:to x="100000" y="80000"/>
                                    </p:animScale>
                                    <p:animScale>
                                      <p:cBhvr>
                                        <p:cTn id="34" dur="166" decel="50000">
                                          <p:stCondLst>
                                            <p:cond delay="1338"/>
                                          </p:stCondLst>
                                        </p:cTn>
                                        <p:tgtEl>
                                          <p:spTgt spid="18"/>
                                        </p:tgtEl>
                                      </p:cBhvr>
                                      <p:to x="100000" y="100000"/>
                                    </p:animScale>
                                    <p:animScale>
                                      <p:cBhvr>
                                        <p:cTn id="35" dur="26">
                                          <p:stCondLst>
                                            <p:cond delay="1642"/>
                                          </p:stCondLst>
                                        </p:cTn>
                                        <p:tgtEl>
                                          <p:spTgt spid="18"/>
                                        </p:tgtEl>
                                      </p:cBhvr>
                                      <p:to x="100000" y="90000"/>
                                    </p:animScale>
                                    <p:animScale>
                                      <p:cBhvr>
                                        <p:cTn id="36" dur="166" decel="50000">
                                          <p:stCondLst>
                                            <p:cond delay="1668"/>
                                          </p:stCondLst>
                                        </p:cTn>
                                        <p:tgtEl>
                                          <p:spTgt spid="18"/>
                                        </p:tgtEl>
                                      </p:cBhvr>
                                      <p:to x="100000" y="100000"/>
                                    </p:animScale>
                                    <p:animScale>
                                      <p:cBhvr>
                                        <p:cTn id="37" dur="26">
                                          <p:stCondLst>
                                            <p:cond delay="1808"/>
                                          </p:stCondLst>
                                        </p:cTn>
                                        <p:tgtEl>
                                          <p:spTgt spid="18"/>
                                        </p:tgtEl>
                                      </p:cBhvr>
                                      <p:to x="100000" y="95000"/>
                                    </p:animScale>
                                    <p:animScale>
                                      <p:cBhvr>
                                        <p:cTn id="38" dur="166" decel="50000">
                                          <p:stCondLst>
                                            <p:cond delay="1834"/>
                                          </p:stCondLst>
                                        </p:cTn>
                                        <p:tgtEl>
                                          <p:spTgt spid="18"/>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wipe(down)">
                                      <p:cBhvr>
                                        <p:cTn id="43" dur="580">
                                          <p:stCondLst>
                                            <p:cond delay="0"/>
                                          </p:stCondLst>
                                        </p:cTn>
                                        <p:tgtEl>
                                          <p:spTgt spid="4"/>
                                        </p:tgtEl>
                                      </p:cBhvr>
                                    </p:animEffect>
                                    <p:anim calcmode="lin" valueType="num">
                                      <p:cBhvr>
                                        <p:cTn id="4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9" dur="26">
                                          <p:stCondLst>
                                            <p:cond delay="650"/>
                                          </p:stCondLst>
                                        </p:cTn>
                                        <p:tgtEl>
                                          <p:spTgt spid="4"/>
                                        </p:tgtEl>
                                      </p:cBhvr>
                                      <p:to x="100000" y="60000"/>
                                    </p:animScale>
                                    <p:animScale>
                                      <p:cBhvr>
                                        <p:cTn id="50" dur="166" decel="50000">
                                          <p:stCondLst>
                                            <p:cond delay="676"/>
                                          </p:stCondLst>
                                        </p:cTn>
                                        <p:tgtEl>
                                          <p:spTgt spid="4"/>
                                        </p:tgtEl>
                                      </p:cBhvr>
                                      <p:to x="100000" y="100000"/>
                                    </p:animScale>
                                    <p:animScale>
                                      <p:cBhvr>
                                        <p:cTn id="51" dur="26">
                                          <p:stCondLst>
                                            <p:cond delay="1312"/>
                                          </p:stCondLst>
                                        </p:cTn>
                                        <p:tgtEl>
                                          <p:spTgt spid="4"/>
                                        </p:tgtEl>
                                      </p:cBhvr>
                                      <p:to x="100000" y="80000"/>
                                    </p:animScale>
                                    <p:animScale>
                                      <p:cBhvr>
                                        <p:cTn id="52" dur="166" decel="50000">
                                          <p:stCondLst>
                                            <p:cond delay="1338"/>
                                          </p:stCondLst>
                                        </p:cTn>
                                        <p:tgtEl>
                                          <p:spTgt spid="4"/>
                                        </p:tgtEl>
                                      </p:cBhvr>
                                      <p:to x="100000" y="100000"/>
                                    </p:animScale>
                                    <p:animScale>
                                      <p:cBhvr>
                                        <p:cTn id="53" dur="26">
                                          <p:stCondLst>
                                            <p:cond delay="1642"/>
                                          </p:stCondLst>
                                        </p:cTn>
                                        <p:tgtEl>
                                          <p:spTgt spid="4"/>
                                        </p:tgtEl>
                                      </p:cBhvr>
                                      <p:to x="100000" y="90000"/>
                                    </p:animScale>
                                    <p:animScale>
                                      <p:cBhvr>
                                        <p:cTn id="54" dur="166" decel="50000">
                                          <p:stCondLst>
                                            <p:cond delay="1668"/>
                                          </p:stCondLst>
                                        </p:cTn>
                                        <p:tgtEl>
                                          <p:spTgt spid="4"/>
                                        </p:tgtEl>
                                      </p:cBhvr>
                                      <p:to x="100000" y="100000"/>
                                    </p:animScale>
                                    <p:animScale>
                                      <p:cBhvr>
                                        <p:cTn id="55" dur="26">
                                          <p:stCondLst>
                                            <p:cond delay="1808"/>
                                          </p:stCondLst>
                                        </p:cTn>
                                        <p:tgtEl>
                                          <p:spTgt spid="4"/>
                                        </p:tgtEl>
                                      </p:cBhvr>
                                      <p:to x="100000" y="95000"/>
                                    </p:animScale>
                                    <p:animScale>
                                      <p:cBhvr>
                                        <p:cTn id="56" dur="166" decel="50000">
                                          <p:stCondLst>
                                            <p:cond delay="1834"/>
                                          </p:stCondLst>
                                        </p:cTn>
                                        <p:tgtEl>
                                          <p:spTgt spid="4"/>
                                        </p:tgtEl>
                                      </p:cBhvr>
                                      <p:to x="100000" y="100000"/>
                                    </p:animScale>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nodeType="click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wipe(down)">
                                      <p:cBhvr>
                                        <p:cTn id="61" dur="580">
                                          <p:stCondLst>
                                            <p:cond delay="0"/>
                                          </p:stCondLst>
                                        </p:cTn>
                                        <p:tgtEl>
                                          <p:spTgt spid="12"/>
                                        </p:tgtEl>
                                      </p:cBhvr>
                                    </p:animEffect>
                                    <p:anim calcmode="lin" valueType="num">
                                      <p:cBhvr>
                                        <p:cTn id="62"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67" dur="26">
                                          <p:stCondLst>
                                            <p:cond delay="650"/>
                                          </p:stCondLst>
                                        </p:cTn>
                                        <p:tgtEl>
                                          <p:spTgt spid="12"/>
                                        </p:tgtEl>
                                      </p:cBhvr>
                                      <p:to x="100000" y="60000"/>
                                    </p:animScale>
                                    <p:animScale>
                                      <p:cBhvr>
                                        <p:cTn id="68" dur="166" decel="50000">
                                          <p:stCondLst>
                                            <p:cond delay="676"/>
                                          </p:stCondLst>
                                        </p:cTn>
                                        <p:tgtEl>
                                          <p:spTgt spid="12"/>
                                        </p:tgtEl>
                                      </p:cBhvr>
                                      <p:to x="100000" y="100000"/>
                                    </p:animScale>
                                    <p:animScale>
                                      <p:cBhvr>
                                        <p:cTn id="69" dur="26">
                                          <p:stCondLst>
                                            <p:cond delay="1312"/>
                                          </p:stCondLst>
                                        </p:cTn>
                                        <p:tgtEl>
                                          <p:spTgt spid="12"/>
                                        </p:tgtEl>
                                      </p:cBhvr>
                                      <p:to x="100000" y="80000"/>
                                    </p:animScale>
                                    <p:animScale>
                                      <p:cBhvr>
                                        <p:cTn id="70" dur="166" decel="50000">
                                          <p:stCondLst>
                                            <p:cond delay="1338"/>
                                          </p:stCondLst>
                                        </p:cTn>
                                        <p:tgtEl>
                                          <p:spTgt spid="12"/>
                                        </p:tgtEl>
                                      </p:cBhvr>
                                      <p:to x="100000" y="100000"/>
                                    </p:animScale>
                                    <p:animScale>
                                      <p:cBhvr>
                                        <p:cTn id="71" dur="26">
                                          <p:stCondLst>
                                            <p:cond delay="1642"/>
                                          </p:stCondLst>
                                        </p:cTn>
                                        <p:tgtEl>
                                          <p:spTgt spid="12"/>
                                        </p:tgtEl>
                                      </p:cBhvr>
                                      <p:to x="100000" y="90000"/>
                                    </p:animScale>
                                    <p:animScale>
                                      <p:cBhvr>
                                        <p:cTn id="72" dur="166" decel="50000">
                                          <p:stCondLst>
                                            <p:cond delay="1668"/>
                                          </p:stCondLst>
                                        </p:cTn>
                                        <p:tgtEl>
                                          <p:spTgt spid="12"/>
                                        </p:tgtEl>
                                      </p:cBhvr>
                                      <p:to x="100000" y="100000"/>
                                    </p:animScale>
                                    <p:animScale>
                                      <p:cBhvr>
                                        <p:cTn id="73" dur="26">
                                          <p:stCondLst>
                                            <p:cond delay="1808"/>
                                          </p:stCondLst>
                                        </p:cTn>
                                        <p:tgtEl>
                                          <p:spTgt spid="12"/>
                                        </p:tgtEl>
                                      </p:cBhvr>
                                      <p:to x="100000" y="95000"/>
                                    </p:animScale>
                                    <p:animScale>
                                      <p:cBhvr>
                                        <p:cTn id="74" dur="166" decel="50000">
                                          <p:stCondLst>
                                            <p:cond delay="1834"/>
                                          </p:stCondLst>
                                        </p:cTn>
                                        <p:tgtEl>
                                          <p:spTgt spid="12"/>
                                        </p:tgtEl>
                                      </p:cBhvr>
                                      <p:to x="100000" y="100000"/>
                                    </p:animScale>
                                  </p:childTnLst>
                                </p:cTn>
                              </p:par>
                            </p:childTnLst>
                          </p:cTn>
                        </p:par>
                      </p:childTnLst>
                    </p:cTn>
                  </p:par>
                  <p:par>
                    <p:cTn id="75" fill="hold">
                      <p:stCondLst>
                        <p:cond delay="indefinite"/>
                      </p:stCondLst>
                      <p:childTnLst>
                        <p:par>
                          <p:cTn id="76" fill="hold">
                            <p:stCondLst>
                              <p:cond delay="0"/>
                            </p:stCondLst>
                            <p:childTnLst>
                              <p:par>
                                <p:cTn id="77" presetID="21" presetClass="entr" presetSubtype="1" fill="hold" nodeType="click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wheel(1)">
                                      <p:cBhvr>
                                        <p:cTn id="79" dur="2000"/>
                                        <p:tgtEl>
                                          <p:spTgt spid="20"/>
                                        </p:tgtEl>
                                      </p:cBhvr>
                                    </p:animEffect>
                                  </p:childTnLst>
                                </p:cTn>
                              </p:par>
                            </p:childTnLst>
                          </p:cTn>
                        </p:par>
                      </p:childTnLst>
                    </p:cTn>
                  </p:par>
                  <p:par>
                    <p:cTn id="80" fill="hold">
                      <p:stCondLst>
                        <p:cond delay="indefinite"/>
                      </p:stCondLst>
                      <p:childTnLst>
                        <p:par>
                          <p:cTn id="81" fill="hold">
                            <p:stCondLst>
                              <p:cond delay="0"/>
                            </p:stCondLst>
                            <p:childTnLst>
                              <p:par>
                                <p:cTn id="82" presetID="26" presetClass="entr" presetSubtype="0" fill="hold" nodeType="clickEffect">
                                  <p:stCondLst>
                                    <p:cond delay="0"/>
                                  </p:stCondLst>
                                  <p:childTnLst>
                                    <p:set>
                                      <p:cBhvr>
                                        <p:cTn id="83" dur="1" fill="hold">
                                          <p:stCondLst>
                                            <p:cond delay="0"/>
                                          </p:stCondLst>
                                        </p:cTn>
                                        <p:tgtEl>
                                          <p:spTgt spid="1030"/>
                                        </p:tgtEl>
                                        <p:attrNameLst>
                                          <p:attrName>style.visibility</p:attrName>
                                        </p:attrNameLst>
                                      </p:cBhvr>
                                      <p:to>
                                        <p:strVal val="visible"/>
                                      </p:to>
                                    </p:set>
                                    <p:animEffect transition="in" filter="wipe(down)">
                                      <p:cBhvr>
                                        <p:cTn id="84" dur="580">
                                          <p:stCondLst>
                                            <p:cond delay="0"/>
                                          </p:stCondLst>
                                        </p:cTn>
                                        <p:tgtEl>
                                          <p:spTgt spid="1030"/>
                                        </p:tgtEl>
                                      </p:cBhvr>
                                    </p:animEffect>
                                    <p:anim calcmode="lin" valueType="num">
                                      <p:cBhvr>
                                        <p:cTn id="85" dur="1822" tmFilter="0,0; 0.14,0.36; 0.43,0.73; 0.71,0.91; 1.0,1.0">
                                          <p:stCondLst>
                                            <p:cond delay="0"/>
                                          </p:stCondLst>
                                        </p:cTn>
                                        <p:tgtEl>
                                          <p:spTgt spid="1030"/>
                                        </p:tgtEl>
                                        <p:attrNameLst>
                                          <p:attrName>ppt_x</p:attrName>
                                        </p:attrNameLst>
                                      </p:cBhvr>
                                      <p:tavLst>
                                        <p:tav tm="0">
                                          <p:val>
                                            <p:strVal val="#ppt_x-0.25"/>
                                          </p:val>
                                        </p:tav>
                                        <p:tav tm="100000">
                                          <p:val>
                                            <p:strVal val="#ppt_x"/>
                                          </p:val>
                                        </p:tav>
                                      </p:tavLst>
                                    </p:anim>
                                    <p:anim calcmode="lin" valueType="num">
                                      <p:cBhvr>
                                        <p:cTn id="86" dur="664" tmFilter="0.0,0.0; 0.25,0.07; 0.50,0.2; 0.75,0.467; 1.0,1.0">
                                          <p:stCondLst>
                                            <p:cond delay="0"/>
                                          </p:stCondLst>
                                        </p:cTn>
                                        <p:tgtEl>
                                          <p:spTgt spid="1030"/>
                                        </p:tgtEl>
                                        <p:attrNameLst>
                                          <p:attrName>ppt_y</p:attrName>
                                        </p:attrNameLst>
                                      </p:cBhvr>
                                      <p:tavLst>
                                        <p:tav tm="0" fmla="#ppt_y-sin(pi*$)/3">
                                          <p:val>
                                            <p:fltVal val="0.5"/>
                                          </p:val>
                                        </p:tav>
                                        <p:tav tm="100000">
                                          <p:val>
                                            <p:fltVal val="1"/>
                                          </p:val>
                                        </p:tav>
                                      </p:tavLst>
                                    </p:anim>
                                    <p:anim calcmode="lin" valueType="num">
                                      <p:cBhvr>
                                        <p:cTn id="87" dur="664" tmFilter="0, 0; 0.125,0.2665; 0.25,0.4; 0.375,0.465; 0.5,0.5;  0.625,0.535; 0.75,0.6; 0.875,0.7335; 1,1">
                                          <p:stCondLst>
                                            <p:cond delay="664"/>
                                          </p:stCondLst>
                                        </p:cTn>
                                        <p:tgtEl>
                                          <p:spTgt spid="1030"/>
                                        </p:tgtEl>
                                        <p:attrNameLst>
                                          <p:attrName>ppt_y</p:attrName>
                                        </p:attrNameLst>
                                      </p:cBhvr>
                                      <p:tavLst>
                                        <p:tav tm="0" fmla="#ppt_y-sin(pi*$)/9">
                                          <p:val>
                                            <p:fltVal val="0"/>
                                          </p:val>
                                        </p:tav>
                                        <p:tav tm="100000">
                                          <p:val>
                                            <p:fltVal val="1"/>
                                          </p:val>
                                        </p:tav>
                                      </p:tavLst>
                                    </p:anim>
                                    <p:anim calcmode="lin" valueType="num">
                                      <p:cBhvr>
                                        <p:cTn id="88" dur="332" tmFilter="0, 0; 0.125,0.2665; 0.25,0.4; 0.375,0.465; 0.5,0.5;  0.625,0.535; 0.75,0.6; 0.875,0.7335; 1,1">
                                          <p:stCondLst>
                                            <p:cond delay="1324"/>
                                          </p:stCondLst>
                                        </p:cTn>
                                        <p:tgtEl>
                                          <p:spTgt spid="1030"/>
                                        </p:tgtEl>
                                        <p:attrNameLst>
                                          <p:attrName>ppt_y</p:attrName>
                                        </p:attrNameLst>
                                      </p:cBhvr>
                                      <p:tavLst>
                                        <p:tav tm="0" fmla="#ppt_y-sin(pi*$)/27">
                                          <p:val>
                                            <p:fltVal val="0"/>
                                          </p:val>
                                        </p:tav>
                                        <p:tav tm="100000">
                                          <p:val>
                                            <p:fltVal val="1"/>
                                          </p:val>
                                        </p:tav>
                                      </p:tavLst>
                                    </p:anim>
                                    <p:anim calcmode="lin" valueType="num">
                                      <p:cBhvr>
                                        <p:cTn id="89" dur="164" tmFilter="0, 0; 0.125,0.2665; 0.25,0.4; 0.375,0.465; 0.5,0.5;  0.625,0.535; 0.75,0.6; 0.875,0.7335; 1,1">
                                          <p:stCondLst>
                                            <p:cond delay="1656"/>
                                          </p:stCondLst>
                                        </p:cTn>
                                        <p:tgtEl>
                                          <p:spTgt spid="1030"/>
                                        </p:tgtEl>
                                        <p:attrNameLst>
                                          <p:attrName>ppt_y</p:attrName>
                                        </p:attrNameLst>
                                      </p:cBhvr>
                                      <p:tavLst>
                                        <p:tav tm="0" fmla="#ppt_y-sin(pi*$)/81">
                                          <p:val>
                                            <p:fltVal val="0"/>
                                          </p:val>
                                        </p:tav>
                                        <p:tav tm="100000">
                                          <p:val>
                                            <p:fltVal val="1"/>
                                          </p:val>
                                        </p:tav>
                                      </p:tavLst>
                                    </p:anim>
                                    <p:animScale>
                                      <p:cBhvr>
                                        <p:cTn id="90" dur="26">
                                          <p:stCondLst>
                                            <p:cond delay="650"/>
                                          </p:stCondLst>
                                        </p:cTn>
                                        <p:tgtEl>
                                          <p:spTgt spid="1030"/>
                                        </p:tgtEl>
                                      </p:cBhvr>
                                      <p:to x="100000" y="60000"/>
                                    </p:animScale>
                                    <p:animScale>
                                      <p:cBhvr>
                                        <p:cTn id="91" dur="166" decel="50000">
                                          <p:stCondLst>
                                            <p:cond delay="676"/>
                                          </p:stCondLst>
                                        </p:cTn>
                                        <p:tgtEl>
                                          <p:spTgt spid="1030"/>
                                        </p:tgtEl>
                                      </p:cBhvr>
                                      <p:to x="100000" y="100000"/>
                                    </p:animScale>
                                    <p:animScale>
                                      <p:cBhvr>
                                        <p:cTn id="92" dur="26">
                                          <p:stCondLst>
                                            <p:cond delay="1312"/>
                                          </p:stCondLst>
                                        </p:cTn>
                                        <p:tgtEl>
                                          <p:spTgt spid="1030"/>
                                        </p:tgtEl>
                                      </p:cBhvr>
                                      <p:to x="100000" y="80000"/>
                                    </p:animScale>
                                    <p:animScale>
                                      <p:cBhvr>
                                        <p:cTn id="93" dur="166" decel="50000">
                                          <p:stCondLst>
                                            <p:cond delay="1338"/>
                                          </p:stCondLst>
                                        </p:cTn>
                                        <p:tgtEl>
                                          <p:spTgt spid="1030"/>
                                        </p:tgtEl>
                                      </p:cBhvr>
                                      <p:to x="100000" y="100000"/>
                                    </p:animScale>
                                    <p:animScale>
                                      <p:cBhvr>
                                        <p:cTn id="94" dur="26">
                                          <p:stCondLst>
                                            <p:cond delay="1642"/>
                                          </p:stCondLst>
                                        </p:cTn>
                                        <p:tgtEl>
                                          <p:spTgt spid="1030"/>
                                        </p:tgtEl>
                                      </p:cBhvr>
                                      <p:to x="100000" y="90000"/>
                                    </p:animScale>
                                    <p:animScale>
                                      <p:cBhvr>
                                        <p:cTn id="95" dur="166" decel="50000">
                                          <p:stCondLst>
                                            <p:cond delay="1668"/>
                                          </p:stCondLst>
                                        </p:cTn>
                                        <p:tgtEl>
                                          <p:spTgt spid="1030"/>
                                        </p:tgtEl>
                                      </p:cBhvr>
                                      <p:to x="100000" y="100000"/>
                                    </p:animScale>
                                    <p:animScale>
                                      <p:cBhvr>
                                        <p:cTn id="96" dur="26">
                                          <p:stCondLst>
                                            <p:cond delay="1808"/>
                                          </p:stCondLst>
                                        </p:cTn>
                                        <p:tgtEl>
                                          <p:spTgt spid="1030"/>
                                        </p:tgtEl>
                                      </p:cBhvr>
                                      <p:to x="100000" y="95000"/>
                                    </p:animScale>
                                    <p:animScale>
                                      <p:cBhvr>
                                        <p:cTn id="97" dur="166" decel="50000">
                                          <p:stCondLst>
                                            <p:cond delay="1834"/>
                                          </p:stCondLst>
                                        </p:cTn>
                                        <p:tgtEl>
                                          <p:spTgt spid="1030"/>
                                        </p:tgtEl>
                                      </p:cBhvr>
                                      <p:to x="100000" y="100000"/>
                                    </p:animScale>
                                  </p:childTnLst>
                                </p:cTn>
                              </p:par>
                            </p:childTnLst>
                          </p:cTn>
                        </p:par>
                      </p:childTnLst>
                    </p:cTn>
                  </p:par>
                  <p:par>
                    <p:cTn id="98" fill="hold">
                      <p:stCondLst>
                        <p:cond delay="indefinite"/>
                      </p:stCondLst>
                      <p:childTnLst>
                        <p:par>
                          <p:cTn id="99" fill="hold">
                            <p:stCondLst>
                              <p:cond delay="0"/>
                            </p:stCondLst>
                            <p:childTnLst>
                              <p:par>
                                <p:cTn id="100" presetID="26" presetClass="entr" presetSubtype="0" fill="hold" nodeType="clickEffect">
                                  <p:stCondLst>
                                    <p:cond delay="0"/>
                                  </p:stCondLst>
                                  <p:childTnLst>
                                    <p:set>
                                      <p:cBhvr>
                                        <p:cTn id="101" dur="1" fill="hold">
                                          <p:stCondLst>
                                            <p:cond delay="0"/>
                                          </p:stCondLst>
                                        </p:cTn>
                                        <p:tgtEl>
                                          <p:spTgt spid="10"/>
                                        </p:tgtEl>
                                        <p:attrNameLst>
                                          <p:attrName>style.visibility</p:attrName>
                                        </p:attrNameLst>
                                      </p:cBhvr>
                                      <p:to>
                                        <p:strVal val="visible"/>
                                      </p:to>
                                    </p:set>
                                    <p:animEffect transition="in" filter="wipe(down)">
                                      <p:cBhvr>
                                        <p:cTn id="102" dur="580">
                                          <p:stCondLst>
                                            <p:cond delay="0"/>
                                          </p:stCondLst>
                                        </p:cTn>
                                        <p:tgtEl>
                                          <p:spTgt spid="10"/>
                                        </p:tgtEl>
                                      </p:cBhvr>
                                    </p:animEffect>
                                    <p:anim calcmode="lin" valueType="num">
                                      <p:cBhvr>
                                        <p:cTn id="103"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04"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5"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06"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07"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08" dur="26">
                                          <p:stCondLst>
                                            <p:cond delay="650"/>
                                          </p:stCondLst>
                                        </p:cTn>
                                        <p:tgtEl>
                                          <p:spTgt spid="10"/>
                                        </p:tgtEl>
                                      </p:cBhvr>
                                      <p:to x="100000" y="60000"/>
                                    </p:animScale>
                                    <p:animScale>
                                      <p:cBhvr>
                                        <p:cTn id="109" dur="166" decel="50000">
                                          <p:stCondLst>
                                            <p:cond delay="676"/>
                                          </p:stCondLst>
                                        </p:cTn>
                                        <p:tgtEl>
                                          <p:spTgt spid="10"/>
                                        </p:tgtEl>
                                      </p:cBhvr>
                                      <p:to x="100000" y="100000"/>
                                    </p:animScale>
                                    <p:animScale>
                                      <p:cBhvr>
                                        <p:cTn id="110" dur="26">
                                          <p:stCondLst>
                                            <p:cond delay="1312"/>
                                          </p:stCondLst>
                                        </p:cTn>
                                        <p:tgtEl>
                                          <p:spTgt spid="10"/>
                                        </p:tgtEl>
                                      </p:cBhvr>
                                      <p:to x="100000" y="80000"/>
                                    </p:animScale>
                                    <p:animScale>
                                      <p:cBhvr>
                                        <p:cTn id="111" dur="166" decel="50000">
                                          <p:stCondLst>
                                            <p:cond delay="1338"/>
                                          </p:stCondLst>
                                        </p:cTn>
                                        <p:tgtEl>
                                          <p:spTgt spid="10"/>
                                        </p:tgtEl>
                                      </p:cBhvr>
                                      <p:to x="100000" y="100000"/>
                                    </p:animScale>
                                    <p:animScale>
                                      <p:cBhvr>
                                        <p:cTn id="112" dur="26">
                                          <p:stCondLst>
                                            <p:cond delay="1642"/>
                                          </p:stCondLst>
                                        </p:cTn>
                                        <p:tgtEl>
                                          <p:spTgt spid="10"/>
                                        </p:tgtEl>
                                      </p:cBhvr>
                                      <p:to x="100000" y="90000"/>
                                    </p:animScale>
                                    <p:animScale>
                                      <p:cBhvr>
                                        <p:cTn id="113" dur="166" decel="50000">
                                          <p:stCondLst>
                                            <p:cond delay="1668"/>
                                          </p:stCondLst>
                                        </p:cTn>
                                        <p:tgtEl>
                                          <p:spTgt spid="10"/>
                                        </p:tgtEl>
                                      </p:cBhvr>
                                      <p:to x="100000" y="100000"/>
                                    </p:animScale>
                                    <p:animScale>
                                      <p:cBhvr>
                                        <p:cTn id="114" dur="26">
                                          <p:stCondLst>
                                            <p:cond delay="1808"/>
                                          </p:stCondLst>
                                        </p:cTn>
                                        <p:tgtEl>
                                          <p:spTgt spid="10"/>
                                        </p:tgtEl>
                                      </p:cBhvr>
                                      <p:to x="100000" y="95000"/>
                                    </p:animScale>
                                    <p:animScale>
                                      <p:cBhvr>
                                        <p:cTn id="115" dur="166" decel="50000">
                                          <p:stCondLst>
                                            <p:cond delay="1834"/>
                                          </p:stCondLst>
                                        </p:cTn>
                                        <p:tgtEl>
                                          <p:spTgt spid="10"/>
                                        </p:tgtEl>
                                      </p:cBhvr>
                                      <p:to x="100000" y="100000"/>
                                    </p:animScale>
                                  </p:childTnLst>
                                </p:cTn>
                              </p:par>
                            </p:childTnLst>
                          </p:cTn>
                        </p:par>
                      </p:childTnLst>
                    </p:cTn>
                  </p:par>
                  <p:par>
                    <p:cTn id="116" fill="hold">
                      <p:stCondLst>
                        <p:cond delay="indefinite"/>
                      </p:stCondLst>
                      <p:childTnLst>
                        <p:par>
                          <p:cTn id="117" fill="hold">
                            <p:stCondLst>
                              <p:cond delay="0"/>
                            </p:stCondLst>
                            <p:childTnLst>
                              <p:par>
                                <p:cTn id="118" presetID="26" presetClass="entr" presetSubtype="0" fill="hold" nodeType="clickEffect">
                                  <p:stCondLst>
                                    <p:cond delay="0"/>
                                  </p:stCondLst>
                                  <p:childTnLst>
                                    <p:set>
                                      <p:cBhvr>
                                        <p:cTn id="119" dur="1" fill="hold">
                                          <p:stCondLst>
                                            <p:cond delay="0"/>
                                          </p:stCondLst>
                                        </p:cTn>
                                        <p:tgtEl>
                                          <p:spTgt spid="1032"/>
                                        </p:tgtEl>
                                        <p:attrNameLst>
                                          <p:attrName>style.visibility</p:attrName>
                                        </p:attrNameLst>
                                      </p:cBhvr>
                                      <p:to>
                                        <p:strVal val="visible"/>
                                      </p:to>
                                    </p:set>
                                    <p:animEffect transition="in" filter="wipe(down)">
                                      <p:cBhvr>
                                        <p:cTn id="120" dur="580">
                                          <p:stCondLst>
                                            <p:cond delay="0"/>
                                          </p:stCondLst>
                                        </p:cTn>
                                        <p:tgtEl>
                                          <p:spTgt spid="1032"/>
                                        </p:tgtEl>
                                      </p:cBhvr>
                                    </p:animEffect>
                                    <p:anim calcmode="lin" valueType="num">
                                      <p:cBhvr>
                                        <p:cTn id="121" dur="1822" tmFilter="0,0; 0.14,0.36; 0.43,0.73; 0.71,0.91; 1.0,1.0">
                                          <p:stCondLst>
                                            <p:cond delay="0"/>
                                          </p:stCondLst>
                                        </p:cTn>
                                        <p:tgtEl>
                                          <p:spTgt spid="1032"/>
                                        </p:tgtEl>
                                        <p:attrNameLst>
                                          <p:attrName>ppt_x</p:attrName>
                                        </p:attrNameLst>
                                      </p:cBhvr>
                                      <p:tavLst>
                                        <p:tav tm="0">
                                          <p:val>
                                            <p:strVal val="#ppt_x-0.25"/>
                                          </p:val>
                                        </p:tav>
                                        <p:tav tm="100000">
                                          <p:val>
                                            <p:strVal val="#ppt_x"/>
                                          </p:val>
                                        </p:tav>
                                      </p:tavLst>
                                    </p:anim>
                                    <p:anim calcmode="lin" valueType="num">
                                      <p:cBhvr>
                                        <p:cTn id="122" dur="664" tmFilter="0.0,0.0; 0.25,0.07; 0.50,0.2; 0.75,0.467; 1.0,1.0">
                                          <p:stCondLst>
                                            <p:cond delay="0"/>
                                          </p:stCondLst>
                                        </p:cTn>
                                        <p:tgtEl>
                                          <p:spTgt spid="1032"/>
                                        </p:tgtEl>
                                        <p:attrNameLst>
                                          <p:attrName>ppt_y</p:attrName>
                                        </p:attrNameLst>
                                      </p:cBhvr>
                                      <p:tavLst>
                                        <p:tav tm="0" fmla="#ppt_y-sin(pi*$)/3">
                                          <p:val>
                                            <p:fltVal val="0.5"/>
                                          </p:val>
                                        </p:tav>
                                        <p:tav tm="100000">
                                          <p:val>
                                            <p:fltVal val="1"/>
                                          </p:val>
                                        </p:tav>
                                      </p:tavLst>
                                    </p:anim>
                                    <p:anim calcmode="lin" valueType="num">
                                      <p:cBhvr>
                                        <p:cTn id="123" dur="664" tmFilter="0, 0; 0.125,0.2665; 0.25,0.4; 0.375,0.465; 0.5,0.5;  0.625,0.535; 0.75,0.6; 0.875,0.7335; 1,1">
                                          <p:stCondLst>
                                            <p:cond delay="664"/>
                                          </p:stCondLst>
                                        </p:cTn>
                                        <p:tgtEl>
                                          <p:spTgt spid="1032"/>
                                        </p:tgtEl>
                                        <p:attrNameLst>
                                          <p:attrName>ppt_y</p:attrName>
                                        </p:attrNameLst>
                                      </p:cBhvr>
                                      <p:tavLst>
                                        <p:tav tm="0" fmla="#ppt_y-sin(pi*$)/9">
                                          <p:val>
                                            <p:fltVal val="0"/>
                                          </p:val>
                                        </p:tav>
                                        <p:tav tm="100000">
                                          <p:val>
                                            <p:fltVal val="1"/>
                                          </p:val>
                                        </p:tav>
                                      </p:tavLst>
                                    </p:anim>
                                    <p:anim calcmode="lin" valueType="num">
                                      <p:cBhvr>
                                        <p:cTn id="124" dur="332" tmFilter="0, 0; 0.125,0.2665; 0.25,0.4; 0.375,0.465; 0.5,0.5;  0.625,0.535; 0.75,0.6; 0.875,0.7335; 1,1">
                                          <p:stCondLst>
                                            <p:cond delay="1324"/>
                                          </p:stCondLst>
                                        </p:cTn>
                                        <p:tgtEl>
                                          <p:spTgt spid="1032"/>
                                        </p:tgtEl>
                                        <p:attrNameLst>
                                          <p:attrName>ppt_y</p:attrName>
                                        </p:attrNameLst>
                                      </p:cBhvr>
                                      <p:tavLst>
                                        <p:tav tm="0" fmla="#ppt_y-sin(pi*$)/27">
                                          <p:val>
                                            <p:fltVal val="0"/>
                                          </p:val>
                                        </p:tav>
                                        <p:tav tm="100000">
                                          <p:val>
                                            <p:fltVal val="1"/>
                                          </p:val>
                                        </p:tav>
                                      </p:tavLst>
                                    </p:anim>
                                    <p:anim calcmode="lin" valueType="num">
                                      <p:cBhvr>
                                        <p:cTn id="125" dur="164" tmFilter="0, 0; 0.125,0.2665; 0.25,0.4; 0.375,0.465; 0.5,0.5;  0.625,0.535; 0.75,0.6; 0.875,0.7335; 1,1">
                                          <p:stCondLst>
                                            <p:cond delay="1656"/>
                                          </p:stCondLst>
                                        </p:cTn>
                                        <p:tgtEl>
                                          <p:spTgt spid="1032"/>
                                        </p:tgtEl>
                                        <p:attrNameLst>
                                          <p:attrName>ppt_y</p:attrName>
                                        </p:attrNameLst>
                                      </p:cBhvr>
                                      <p:tavLst>
                                        <p:tav tm="0" fmla="#ppt_y-sin(pi*$)/81">
                                          <p:val>
                                            <p:fltVal val="0"/>
                                          </p:val>
                                        </p:tav>
                                        <p:tav tm="100000">
                                          <p:val>
                                            <p:fltVal val="1"/>
                                          </p:val>
                                        </p:tav>
                                      </p:tavLst>
                                    </p:anim>
                                    <p:animScale>
                                      <p:cBhvr>
                                        <p:cTn id="126" dur="26">
                                          <p:stCondLst>
                                            <p:cond delay="650"/>
                                          </p:stCondLst>
                                        </p:cTn>
                                        <p:tgtEl>
                                          <p:spTgt spid="1032"/>
                                        </p:tgtEl>
                                      </p:cBhvr>
                                      <p:to x="100000" y="60000"/>
                                    </p:animScale>
                                    <p:animScale>
                                      <p:cBhvr>
                                        <p:cTn id="127" dur="166" decel="50000">
                                          <p:stCondLst>
                                            <p:cond delay="676"/>
                                          </p:stCondLst>
                                        </p:cTn>
                                        <p:tgtEl>
                                          <p:spTgt spid="1032"/>
                                        </p:tgtEl>
                                      </p:cBhvr>
                                      <p:to x="100000" y="100000"/>
                                    </p:animScale>
                                    <p:animScale>
                                      <p:cBhvr>
                                        <p:cTn id="128" dur="26">
                                          <p:stCondLst>
                                            <p:cond delay="1312"/>
                                          </p:stCondLst>
                                        </p:cTn>
                                        <p:tgtEl>
                                          <p:spTgt spid="1032"/>
                                        </p:tgtEl>
                                      </p:cBhvr>
                                      <p:to x="100000" y="80000"/>
                                    </p:animScale>
                                    <p:animScale>
                                      <p:cBhvr>
                                        <p:cTn id="129" dur="166" decel="50000">
                                          <p:stCondLst>
                                            <p:cond delay="1338"/>
                                          </p:stCondLst>
                                        </p:cTn>
                                        <p:tgtEl>
                                          <p:spTgt spid="1032"/>
                                        </p:tgtEl>
                                      </p:cBhvr>
                                      <p:to x="100000" y="100000"/>
                                    </p:animScale>
                                    <p:animScale>
                                      <p:cBhvr>
                                        <p:cTn id="130" dur="26">
                                          <p:stCondLst>
                                            <p:cond delay="1642"/>
                                          </p:stCondLst>
                                        </p:cTn>
                                        <p:tgtEl>
                                          <p:spTgt spid="1032"/>
                                        </p:tgtEl>
                                      </p:cBhvr>
                                      <p:to x="100000" y="90000"/>
                                    </p:animScale>
                                    <p:animScale>
                                      <p:cBhvr>
                                        <p:cTn id="131" dur="166" decel="50000">
                                          <p:stCondLst>
                                            <p:cond delay="1668"/>
                                          </p:stCondLst>
                                        </p:cTn>
                                        <p:tgtEl>
                                          <p:spTgt spid="1032"/>
                                        </p:tgtEl>
                                      </p:cBhvr>
                                      <p:to x="100000" y="100000"/>
                                    </p:animScale>
                                    <p:animScale>
                                      <p:cBhvr>
                                        <p:cTn id="132" dur="26">
                                          <p:stCondLst>
                                            <p:cond delay="1808"/>
                                          </p:stCondLst>
                                        </p:cTn>
                                        <p:tgtEl>
                                          <p:spTgt spid="1032"/>
                                        </p:tgtEl>
                                      </p:cBhvr>
                                      <p:to x="100000" y="95000"/>
                                    </p:animScale>
                                    <p:animScale>
                                      <p:cBhvr>
                                        <p:cTn id="133" dur="166" decel="50000">
                                          <p:stCondLst>
                                            <p:cond delay="1834"/>
                                          </p:stCondLst>
                                        </p:cTn>
                                        <p:tgtEl>
                                          <p:spTgt spid="1032"/>
                                        </p:tgtEl>
                                      </p:cBhvr>
                                      <p:to x="100000" y="100000"/>
                                    </p:animScale>
                                  </p:childTnLst>
                                </p:cTn>
                              </p:par>
                            </p:childTnLst>
                          </p:cTn>
                        </p:par>
                      </p:childTnLst>
                    </p:cTn>
                  </p:par>
                  <p:par>
                    <p:cTn id="134" fill="hold">
                      <p:stCondLst>
                        <p:cond delay="indefinite"/>
                      </p:stCondLst>
                      <p:childTnLst>
                        <p:par>
                          <p:cTn id="135" fill="hold">
                            <p:stCondLst>
                              <p:cond delay="0"/>
                            </p:stCondLst>
                            <p:childTnLst>
                              <p:par>
                                <p:cTn id="136" presetID="21" presetClass="entr" presetSubtype="1" fill="hold" nodeType="clickEffect">
                                  <p:stCondLst>
                                    <p:cond delay="0"/>
                                  </p:stCondLst>
                                  <p:childTnLst>
                                    <p:set>
                                      <p:cBhvr>
                                        <p:cTn id="137" dur="1" fill="hold">
                                          <p:stCondLst>
                                            <p:cond delay="0"/>
                                          </p:stCondLst>
                                        </p:cTn>
                                        <p:tgtEl>
                                          <p:spTgt spid="24"/>
                                        </p:tgtEl>
                                        <p:attrNameLst>
                                          <p:attrName>style.visibility</p:attrName>
                                        </p:attrNameLst>
                                      </p:cBhvr>
                                      <p:to>
                                        <p:strVal val="visible"/>
                                      </p:to>
                                    </p:set>
                                    <p:animEffect transition="in" filter="wheel(1)">
                                      <p:cBhvr>
                                        <p:cTn id="138"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pic>
        <p:nvPicPr>
          <p:cNvPr id="17" name="Imagen 16">
            <a:extLst>
              <a:ext uri="{FF2B5EF4-FFF2-40B4-BE49-F238E27FC236}">
                <a16:creationId xmlns:a16="http://schemas.microsoft.com/office/drawing/2014/main" id="{6BB4CC8C-E0F9-4435-94F3-7FA59BB26F8F}"/>
              </a:ext>
            </a:extLst>
          </p:cNvPr>
          <p:cNvPicPr>
            <a:picLocks noChangeAspect="1"/>
          </p:cNvPicPr>
          <p:nvPr/>
        </p:nvPicPr>
        <p:blipFill>
          <a:blip r:embed="rId6"/>
          <a:stretch>
            <a:fillRect/>
          </a:stretch>
        </p:blipFill>
        <p:spPr>
          <a:xfrm>
            <a:off x="0" y="2872838"/>
            <a:ext cx="12192000" cy="33712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CuadroTexto 17">
            <a:extLst>
              <a:ext uri="{FF2B5EF4-FFF2-40B4-BE49-F238E27FC236}">
                <a16:creationId xmlns:a16="http://schemas.microsoft.com/office/drawing/2014/main" id="{336C66B2-E71E-4B81-A5C0-19832332246F}"/>
              </a:ext>
            </a:extLst>
          </p:cNvPr>
          <p:cNvSpPr txBox="1"/>
          <p:nvPr/>
        </p:nvSpPr>
        <p:spPr>
          <a:xfrm>
            <a:off x="4159250" y="2278698"/>
            <a:ext cx="4921250" cy="523220"/>
          </a:xfrm>
          <a:prstGeom prst="rect">
            <a:avLst/>
          </a:prstGeom>
          <a:noFill/>
        </p:spPr>
        <p:txBody>
          <a:bodyPr wrap="square" rtlCol="0">
            <a:spAutoFit/>
          </a:bodyPr>
          <a:lstStyle/>
          <a:p>
            <a:r>
              <a:rPr lang="es-ES" sz="2800" u="sng" dirty="0"/>
              <a:t>Diagrama de Gantt previsto</a:t>
            </a:r>
          </a:p>
        </p:txBody>
      </p:sp>
      <p:pic>
        <p:nvPicPr>
          <p:cNvPr id="10" name="Imagen 9">
            <a:extLst>
              <a:ext uri="{FF2B5EF4-FFF2-40B4-BE49-F238E27FC236}">
                <a16:creationId xmlns:a16="http://schemas.microsoft.com/office/drawing/2014/main" id="{12DF0C9C-C867-49A8-A2BE-E974B0107A6D}"/>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137553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pic>
        <p:nvPicPr>
          <p:cNvPr id="4" name="Imagen 3">
            <a:extLst>
              <a:ext uri="{FF2B5EF4-FFF2-40B4-BE49-F238E27FC236}">
                <a16:creationId xmlns:a16="http://schemas.microsoft.com/office/drawing/2014/main" id="{0DFFC725-8BEF-4BA8-BE8D-AC54BE121EEE}"/>
              </a:ext>
            </a:extLst>
          </p:cNvPr>
          <p:cNvPicPr>
            <a:picLocks noChangeAspect="1"/>
          </p:cNvPicPr>
          <p:nvPr/>
        </p:nvPicPr>
        <p:blipFill>
          <a:blip r:embed="rId6"/>
          <a:stretch>
            <a:fillRect/>
          </a:stretch>
        </p:blipFill>
        <p:spPr>
          <a:xfrm>
            <a:off x="118946" y="2817147"/>
            <a:ext cx="12192000" cy="3179505"/>
          </a:xfrm>
          <a:prstGeom prst="rect">
            <a:avLst/>
          </a:prstGeom>
        </p:spPr>
      </p:pic>
      <p:sp>
        <p:nvSpPr>
          <p:cNvPr id="11" name="CuadroTexto 10">
            <a:extLst>
              <a:ext uri="{FF2B5EF4-FFF2-40B4-BE49-F238E27FC236}">
                <a16:creationId xmlns:a16="http://schemas.microsoft.com/office/drawing/2014/main" id="{7FCE8661-A60D-470A-BBB8-7F62A7000384}"/>
              </a:ext>
            </a:extLst>
          </p:cNvPr>
          <p:cNvSpPr txBox="1"/>
          <p:nvPr/>
        </p:nvSpPr>
        <p:spPr>
          <a:xfrm>
            <a:off x="4159250" y="2278698"/>
            <a:ext cx="4921250" cy="523220"/>
          </a:xfrm>
          <a:prstGeom prst="rect">
            <a:avLst/>
          </a:prstGeom>
          <a:noFill/>
        </p:spPr>
        <p:txBody>
          <a:bodyPr wrap="square" rtlCol="0">
            <a:spAutoFit/>
          </a:bodyPr>
          <a:lstStyle/>
          <a:p>
            <a:r>
              <a:rPr lang="es-ES" sz="2800" u="sng" dirty="0"/>
              <a:t>Diagrama de Gantt real</a:t>
            </a:r>
          </a:p>
        </p:txBody>
      </p:sp>
      <p:pic>
        <p:nvPicPr>
          <p:cNvPr id="10" name="Imagen 9">
            <a:extLst>
              <a:ext uri="{FF2B5EF4-FFF2-40B4-BE49-F238E27FC236}">
                <a16:creationId xmlns:a16="http://schemas.microsoft.com/office/drawing/2014/main" id="{4692AF8C-EE96-46E5-AE42-568B550B502A}"/>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47284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Estimación de recursos y planificación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53EBB694-523D-4B1E-B701-1298D0A9A68E}"/>
              </a:ext>
            </a:extLst>
          </p:cNvPr>
          <p:cNvPicPr>
            <a:picLocks noChangeAspect="1"/>
          </p:cNvPicPr>
          <p:nvPr/>
        </p:nvPicPr>
        <p:blipFill>
          <a:blip r:embed="rId5"/>
          <a:stretch>
            <a:fillRect/>
          </a:stretch>
        </p:blipFill>
        <p:spPr>
          <a:xfrm>
            <a:off x="171102" y="666045"/>
            <a:ext cx="1335688" cy="1335688"/>
          </a:xfrm>
          <a:prstGeom prst="rect">
            <a:avLst/>
          </a:prstGeom>
        </p:spPr>
      </p:pic>
      <p:sp>
        <p:nvSpPr>
          <p:cNvPr id="11" name="CuadroTexto 10">
            <a:extLst>
              <a:ext uri="{FF2B5EF4-FFF2-40B4-BE49-F238E27FC236}">
                <a16:creationId xmlns:a16="http://schemas.microsoft.com/office/drawing/2014/main" id="{7FCE8661-A60D-470A-BBB8-7F62A7000384}"/>
              </a:ext>
            </a:extLst>
          </p:cNvPr>
          <p:cNvSpPr txBox="1"/>
          <p:nvPr/>
        </p:nvSpPr>
        <p:spPr>
          <a:xfrm>
            <a:off x="4159250" y="2278698"/>
            <a:ext cx="5721350" cy="523220"/>
          </a:xfrm>
          <a:prstGeom prst="rect">
            <a:avLst/>
          </a:prstGeom>
          <a:noFill/>
        </p:spPr>
        <p:txBody>
          <a:bodyPr wrap="square" rtlCol="0">
            <a:spAutoFit/>
          </a:bodyPr>
          <a:lstStyle/>
          <a:p>
            <a:r>
              <a:rPr lang="es-ES" sz="2800" u="sng" dirty="0"/>
              <a:t>Diagrama de Gantt ampliación</a:t>
            </a:r>
          </a:p>
        </p:txBody>
      </p:sp>
      <p:pic>
        <p:nvPicPr>
          <p:cNvPr id="10" name="Imagen 9">
            <a:extLst>
              <a:ext uri="{FF2B5EF4-FFF2-40B4-BE49-F238E27FC236}">
                <a16:creationId xmlns:a16="http://schemas.microsoft.com/office/drawing/2014/main" id="{F23F02DA-C5E3-41A4-BD70-A5E45255D001}"/>
              </a:ext>
            </a:extLst>
          </p:cNvPr>
          <p:cNvPicPr>
            <a:picLocks noChangeAspect="1"/>
          </p:cNvPicPr>
          <p:nvPr/>
        </p:nvPicPr>
        <p:blipFill>
          <a:blip r:embed="rId6"/>
          <a:stretch>
            <a:fillRect/>
          </a:stretch>
        </p:blipFill>
        <p:spPr>
          <a:xfrm>
            <a:off x="460375" y="2875299"/>
            <a:ext cx="11296650" cy="3857625"/>
          </a:xfrm>
          <a:prstGeom prst="rect">
            <a:avLst/>
          </a:prstGeom>
        </p:spPr>
      </p:pic>
      <p:pic>
        <p:nvPicPr>
          <p:cNvPr id="12" name="Imagen 11">
            <a:extLst>
              <a:ext uri="{FF2B5EF4-FFF2-40B4-BE49-F238E27FC236}">
                <a16:creationId xmlns:a16="http://schemas.microsoft.com/office/drawing/2014/main" id="{B57E5B77-0BFA-4A39-B90D-41F7FF258780}"/>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5573929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err="1"/>
              <a:t>Analísis</a:t>
            </a:r>
            <a:r>
              <a:rPr lang="es-ES" dirty="0"/>
              <a:t> del proyecto</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Marcador de contenido 9"/>
          <p:cNvSpPr>
            <a:spLocks noGrp="1"/>
          </p:cNvSpPr>
          <p:nvPr>
            <p:ph sz="half" idx="1"/>
          </p:nvPr>
        </p:nvSpPr>
        <p:spPr>
          <a:xfrm>
            <a:off x="2658346" y="2235273"/>
            <a:ext cx="7316906" cy="578855"/>
          </a:xfrm>
        </p:spPr>
        <p:txBody>
          <a:bodyPr>
            <a:normAutofit/>
          </a:bodyPr>
          <a:lstStyle/>
          <a:p>
            <a:pPr marL="0" indent="0">
              <a:buNone/>
            </a:pPr>
            <a:r>
              <a:rPr lang="es-ES" sz="2800" u="sng" dirty="0"/>
              <a:t>Requisitos funcionales y no funcionales</a:t>
            </a:r>
          </a:p>
        </p:txBody>
      </p:sp>
      <p:pic>
        <p:nvPicPr>
          <p:cNvPr id="9" name="Imagen 8">
            <a:extLst>
              <a:ext uri="{FF2B5EF4-FFF2-40B4-BE49-F238E27FC236}">
                <a16:creationId xmlns:a16="http://schemas.microsoft.com/office/drawing/2014/main" id="{EEC83A75-B3DA-4482-8475-090B3425127D}"/>
              </a:ext>
            </a:extLst>
          </p:cNvPr>
          <p:cNvPicPr>
            <a:picLocks noChangeAspect="1"/>
          </p:cNvPicPr>
          <p:nvPr/>
        </p:nvPicPr>
        <p:blipFill>
          <a:blip r:embed="rId5"/>
          <a:stretch>
            <a:fillRect/>
          </a:stretch>
        </p:blipFill>
        <p:spPr>
          <a:xfrm>
            <a:off x="460375" y="2814128"/>
            <a:ext cx="5287817" cy="3794428"/>
          </a:xfrm>
          <a:prstGeom prst="rect">
            <a:avLst/>
          </a:prstGeom>
        </p:spPr>
      </p:pic>
      <p:pic>
        <p:nvPicPr>
          <p:cNvPr id="16" name="Imagen 15">
            <a:extLst>
              <a:ext uri="{FF2B5EF4-FFF2-40B4-BE49-F238E27FC236}">
                <a16:creationId xmlns:a16="http://schemas.microsoft.com/office/drawing/2014/main" id="{DA2A28A8-C03F-4639-AE67-73EC7A7D8DE0}"/>
              </a:ext>
            </a:extLst>
          </p:cNvPr>
          <p:cNvPicPr>
            <a:picLocks noChangeAspect="1"/>
          </p:cNvPicPr>
          <p:nvPr/>
        </p:nvPicPr>
        <p:blipFill>
          <a:blip r:embed="rId6"/>
          <a:stretch>
            <a:fillRect/>
          </a:stretch>
        </p:blipFill>
        <p:spPr>
          <a:xfrm>
            <a:off x="6316799" y="2893934"/>
            <a:ext cx="5276850" cy="1533525"/>
          </a:xfrm>
          <a:prstGeom prst="rect">
            <a:avLst/>
          </a:prstGeom>
        </p:spPr>
      </p:pic>
      <p:pic>
        <p:nvPicPr>
          <p:cNvPr id="18" name="Imagen 17">
            <a:extLst>
              <a:ext uri="{FF2B5EF4-FFF2-40B4-BE49-F238E27FC236}">
                <a16:creationId xmlns:a16="http://schemas.microsoft.com/office/drawing/2014/main" id="{7F1DE044-EDA3-4ACE-B529-C9B6737A853F}"/>
              </a:ext>
            </a:extLst>
          </p:cNvPr>
          <p:cNvPicPr>
            <a:picLocks noChangeAspect="1"/>
          </p:cNvPicPr>
          <p:nvPr/>
        </p:nvPicPr>
        <p:blipFill>
          <a:blip r:embed="rId7"/>
          <a:stretch>
            <a:fillRect/>
          </a:stretch>
        </p:blipFill>
        <p:spPr>
          <a:xfrm>
            <a:off x="6316799" y="4427459"/>
            <a:ext cx="5267325" cy="2143125"/>
          </a:xfrm>
          <a:prstGeom prst="rect">
            <a:avLst/>
          </a:prstGeom>
        </p:spPr>
      </p:pic>
      <p:pic>
        <p:nvPicPr>
          <p:cNvPr id="19" name="Imagen 18">
            <a:extLst>
              <a:ext uri="{FF2B5EF4-FFF2-40B4-BE49-F238E27FC236}">
                <a16:creationId xmlns:a16="http://schemas.microsoft.com/office/drawing/2014/main" id="{B0687865-4201-405B-B440-38415E8478E0}"/>
              </a:ext>
            </a:extLst>
          </p:cNvPr>
          <p:cNvPicPr>
            <a:picLocks noChangeAspect="1"/>
          </p:cNvPicPr>
          <p:nvPr/>
        </p:nvPicPr>
        <p:blipFill>
          <a:blip r:embed="rId8"/>
          <a:stretch>
            <a:fillRect/>
          </a:stretch>
        </p:blipFill>
        <p:spPr>
          <a:xfrm>
            <a:off x="155575" y="613889"/>
            <a:ext cx="1335688" cy="1335688"/>
          </a:xfrm>
          <a:prstGeom prst="rect">
            <a:avLst/>
          </a:prstGeom>
        </p:spPr>
      </p:pic>
      <p:pic>
        <p:nvPicPr>
          <p:cNvPr id="12" name="Imagen 11">
            <a:extLst>
              <a:ext uri="{FF2B5EF4-FFF2-40B4-BE49-F238E27FC236}">
                <a16:creationId xmlns:a16="http://schemas.microsoft.com/office/drawing/2014/main" id="{3F0A8A62-DB8A-4DD4-BE1B-E1F757A170EA}"/>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1891684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u="sng" dirty="0"/>
              <a:t>Diagrama entidad-relación</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4" name="Imagen 3">
            <a:extLst>
              <a:ext uri="{FF2B5EF4-FFF2-40B4-BE49-F238E27FC236}">
                <a16:creationId xmlns:a16="http://schemas.microsoft.com/office/drawing/2014/main" id="{A8224F6A-A6E4-4665-B224-5630232990E7}"/>
              </a:ext>
            </a:extLst>
          </p:cNvPr>
          <p:cNvPicPr>
            <a:picLocks noChangeAspect="1"/>
          </p:cNvPicPr>
          <p:nvPr/>
        </p:nvPicPr>
        <p:blipFill>
          <a:blip r:embed="rId3"/>
          <a:stretch>
            <a:fillRect/>
          </a:stretch>
        </p:blipFill>
        <p:spPr>
          <a:xfrm>
            <a:off x="307976" y="677861"/>
            <a:ext cx="9781908" cy="5872164"/>
          </a:xfrm>
          <a:prstGeom prst="rect">
            <a:avLst/>
          </a:prstGeom>
        </p:spPr>
      </p:pic>
      <p:pic>
        <p:nvPicPr>
          <p:cNvPr id="10" name="Imagen 9">
            <a:extLst>
              <a:ext uri="{FF2B5EF4-FFF2-40B4-BE49-F238E27FC236}">
                <a16:creationId xmlns:a16="http://schemas.microsoft.com/office/drawing/2014/main" id="{6F7AAA35-0446-4AC0-9646-A26D9E383683}"/>
              </a:ext>
            </a:extLst>
          </p:cNvPr>
          <p:cNvPicPr>
            <a:picLocks noChangeAspect="1"/>
          </p:cNvPicPr>
          <p:nvPr/>
        </p:nvPicPr>
        <p:blipFill>
          <a:blip r:embed="rId4"/>
          <a:stretch>
            <a:fillRect/>
          </a:stretch>
        </p:blipFill>
        <p:spPr>
          <a:xfrm>
            <a:off x="10783287" y="614362"/>
            <a:ext cx="1335688" cy="1335688"/>
          </a:xfrm>
          <a:prstGeom prst="rect">
            <a:avLst/>
          </a:prstGeom>
        </p:spPr>
      </p:pic>
      <p:pic>
        <p:nvPicPr>
          <p:cNvPr id="9" name="Imagen 8">
            <a:extLst>
              <a:ext uri="{FF2B5EF4-FFF2-40B4-BE49-F238E27FC236}">
                <a16:creationId xmlns:a16="http://schemas.microsoft.com/office/drawing/2014/main" id="{B2D466F7-F037-4612-85BB-A4FE270D1056}"/>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034188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u="sng" dirty="0"/>
              <a:t>Diagrama relacional</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10" name="Imagen 9">
            <a:extLst>
              <a:ext uri="{FF2B5EF4-FFF2-40B4-BE49-F238E27FC236}">
                <a16:creationId xmlns:a16="http://schemas.microsoft.com/office/drawing/2014/main" id="{6F7AAA35-0446-4AC0-9646-A26D9E383683}"/>
              </a:ext>
            </a:extLst>
          </p:cNvPr>
          <p:cNvPicPr>
            <a:picLocks noChangeAspect="1"/>
          </p:cNvPicPr>
          <p:nvPr/>
        </p:nvPicPr>
        <p:blipFill>
          <a:blip r:embed="rId3"/>
          <a:stretch>
            <a:fillRect/>
          </a:stretch>
        </p:blipFill>
        <p:spPr>
          <a:xfrm>
            <a:off x="10783287" y="614362"/>
            <a:ext cx="1335688" cy="1335688"/>
          </a:xfrm>
          <a:prstGeom prst="rect">
            <a:avLst/>
          </a:prstGeom>
        </p:spPr>
      </p:pic>
      <p:pic>
        <p:nvPicPr>
          <p:cNvPr id="6" name="Imagen 5">
            <a:extLst>
              <a:ext uri="{FF2B5EF4-FFF2-40B4-BE49-F238E27FC236}">
                <a16:creationId xmlns:a16="http://schemas.microsoft.com/office/drawing/2014/main" id="{C7507274-9A90-4004-BEB0-878223CFEA7E}"/>
              </a:ext>
            </a:extLst>
          </p:cNvPr>
          <p:cNvPicPr>
            <a:picLocks noChangeAspect="1"/>
          </p:cNvPicPr>
          <p:nvPr/>
        </p:nvPicPr>
        <p:blipFill>
          <a:blip r:embed="rId4"/>
          <a:stretch>
            <a:fillRect/>
          </a:stretch>
        </p:blipFill>
        <p:spPr>
          <a:xfrm>
            <a:off x="2197100" y="406822"/>
            <a:ext cx="8358730" cy="6354340"/>
          </a:xfrm>
          <a:prstGeom prst="rect">
            <a:avLst/>
          </a:prstGeom>
        </p:spPr>
      </p:pic>
      <p:pic>
        <p:nvPicPr>
          <p:cNvPr id="9" name="Imagen 8">
            <a:extLst>
              <a:ext uri="{FF2B5EF4-FFF2-40B4-BE49-F238E27FC236}">
                <a16:creationId xmlns:a16="http://schemas.microsoft.com/office/drawing/2014/main" id="{D0196F5B-06E3-4E45-BC3E-A3B2D0A51705}"/>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842889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4365857" cy="420687"/>
          </a:xfrm>
        </p:spPr>
        <p:txBody>
          <a:bodyPr rtlCol="0">
            <a:normAutofit fontScale="90000"/>
          </a:bodyPr>
          <a:lstStyle/>
          <a:p>
            <a:pPr rtl="0"/>
            <a:r>
              <a:rPr lang="es-ES" u="sng" dirty="0"/>
              <a:t>Diagrama de clases</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6" name="Rectangle 2"/>
          <p:cNvSpPr>
            <a:spLocks noChangeArrowheads="1"/>
          </p:cNvSpPr>
          <p:nvPr/>
        </p:nvSpPr>
        <p:spPr bwMode="auto">
          <a:xfrm flipV="1">
            <a:off x="5712550" y="-2669621"/>
            <a:ext cx="6631850" cy="4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pic>
        <p:nvPicPr>
          <p:cNvPr id="10" name="Imagen 9">
            <a:extLst>
              <a:ext uri="{FF2B5EF4-FFF2-40B4-BE49-F238E27FC236}">
                <a16:creationId xmlns:a16="http://schemas.microsoft.com/office/drawing/2014/main" id="{91F95693-1BAC-4ED1-AF26-B36191899300}"/>
              </a:ext>
            </a:extLst>
          </p:cNvPr>
          <p:cNvPicPr>
            <a:picLocks noChangeAspect="1"/>
          </p:cNvPicPr>
          <p:nvPr/>
        </p:nvPicPr>
        <p:blipFill>
          <a:blip r:embed="rId3"/>
          <a:stretch>
            <a:fillRect/>
          </a:stretch>
        </p:blipFill>
        <p:spPr>
          <a:xfrm>
            <a:off x="10783287" y="614362"/>
            <a:ext cx="1335688" cy="1335688"/>
          </a:xfrm>
          <a:prstGeom prst="rect">
            <a:avLst/>
          </a:prstGeom>
        </p:spPr>
      </p:pic>
      <p:pic>
        <p:nvPicPr>
          <p:cNvPr id="11" name="Imagen 10">
            <a:extLst>
              <a:ext uri="{FF2B5EF4-FFF2-40B4-BE49-F238E27FC236}">
                <a16:creationId xmlns:a16="http://schemas.microsoft.com/office/drawing/2014/main" id="{D8D2A135-CF96-4FC2-A465-0108A4161569}"/>
              </a:ext>
            </a:extLst>
          </p:cNvPr>
          <p:cNvPicPr>
            <a:picLocks noChangeAspect="1"/>
          </p:cNvPicPr>
          <p:nvPr/>
        </p:nvPicPr>
        <p:blipFill>
          <a:blip r:embed="rId4"/>
          <a:stretch>
            <a:fillRect/>
          </a:stretch>
        </p:blipFill>
        <p:spPr>
          <a:xfrm>
            <a:off x="612775" y="736237"/>
            <a:ext cx="9220973" cy="6024925"/>
          </a:xfrm>
          <a:prstGeom prst="rect">
            <a:avLst/>
          </a:prstGeom>
          <a:ln>
            <a:noFill/>
          </a:ln>
          <a:effectLst>
            <a:outerShdw blurRad="190500" algn="tl" rotWithShape="0">
              <a:srgbClr val="000000">
                <a:alpha val="70000"/>
              </a:srgbClr>
            </a:outerShdw>
          </a:effectLst>
        </p:spPr>
      </p:pic>
      <p:pic>
        <p:nvPicPr>
          <p:cNvPr id="14" name="Imagen 13">
            <a:extLst>
              <a:ext uri="{FF2B5EF4-FFF2-40B4-BE49-F238E27FC236}">
                <a16:creationId xmlns:a16="http://schemas.microsoft.com/office/drawing/2014/main" id="{95D3376F-1A9F-4561-9A94-99DB64B177EF}"/>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70008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idx="4294967295"/>
          </p:nvPr>
        </p:nvSpPr>
        <p:spPr>
          <a:xfrm>
            <a:off x="3930650" y="96838"/>
            <a:ext cx="8261350" cy="420687"/>
          </a:xfrm>
        </p:spPr>
        <p:txBody>
          <a:bodyPr rtlCol="0">
            <a:normAutofit fontScale="90000"/>
          </a:bodyPr>
          <a:lstStyle/>
          <a:p>
            <a:pPr rtl="0"/>
            <a:r>
              <a:rPr lang="es-ES" dirty="0"/>
              <a:t>Diagrama de casos de uso</a:t>
            </a:r>
          </a:p>
        </p:txBody>
      </p:sp>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3"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3"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6" name="Rectangle 2"/>
          <p:cNvSpPr>
            <a:spLocks noChangeArrowheads="1"/>
          </p:cNvSpPr>
          <p:nvPr/>
        </p:nvSpPr>
        <p:spPr bwMode="auto">
          <a:xfrm flipV="1">
            <a:off x="5712550" y="-2669621"/>
            <a:ext cx="6631850" cy="4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sp>
        <p:nvSpPr>
          <p:cNvPr id="4" name="Rectangle 2"/>
          <p:cNvSpPr>
            <a:spLocks noChangeArrowheads="1"/>
          </p:cNvSpPr>
          <p:nvPr/>
        </p:nvSpPr>
        <p:spPr bwMode="auto">
          <a:xfrm flipV="1">
            <a:off x="1423521" y="-1411551"/>
            <a:ext cx="8028302" cy="46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graphicFrame>
        <p:nvGraphicFramePr>
          <p:cNvPr id="10" name="Objeto 9"/>
          <p:cNvGraphicFramePr>
            <a:graphicFrameLocks noChangeAspect="1"/>
          </p:cNvGraphicFramePr>
          <p:nvPr>
            <p:extLst>
              <p:ext uri="{D42A27DB-BD31-4B8C-83A1-F6EECF244321}">
                <p14:modId xmlns:p14="http://schemas.microsoft.com/office/powerpoint/2010/main" val="3044666118"/>
              </p:ext>
            </p:extLst>
          </p:nvPr>
        </p:nvGraphicFramePr>
        <p:xfrm>
          <a:off x="829696" y="685538"/>
          <a:ext cx="10134226" cy="5734489"/>
        </p:xfrm>
        <a:graphic>
          <a:graphicData uri="http://schemas.openxmlformats.org/presentationml/2006/ole">
            <mc:AlternateContent xmlns:mc="http://schemas.openxmlformats.org/markup-compatibility/2006">
              <mc:Choice xmlns:v="urn:schemas-microsoft-com:vml" Requires="v">
                <p:oleObj spid="_x0000_s7186" name="Visio" r:id="rId4" imgW="17411520" imgH="9858215" progId="Visio.Drawing.15">
                  <p:embed/>
                </p:oleObj>
              </mc:Choice>
              <mc:Fallback>
                <p:oleObj name="Visio" r:id="rId4" imgW="17411520" imgH="9858215"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9696" y="685538"/>
                        <a:ext cx="10134226" cy="5734489"/>
                      </a:xfrm>
                      <a:prstGeom prst="rect">
                        <a:avLst/>
                      </a:prstGeom>
                      <a:noFill/>
                    </p:spPr>
                  </p:pic>
                </p:oleObj>
              </mc:Fallback>
            </mc:AlternateContent>
          </a:graphicData>
        </a:graphic>
      </p:graphicFrame>
      <p:pic>
        <p:nvPicPr>
          <p:cNvPr id="11" name="Imagen 10">
            <a:extLst>
              <a:ext uri="{FF2B5EF4-FFF2-40B4-BE49-F238E27FC236}">
                <a16:creationId xmlns:a16="http://schemas.microsoft.com/office/drawing/2014/main" id="{43644B17-7D65-4250-AAA7-9EB82C8A8899}"/>
              </a:ext>
            </a:extLst>
          </p:cNvPr>
          <p:cNvPicPr>
            <a:picLocks noChangeAspect="1"/>
          </p:cNvPicPr>
          <p:nvPr/>
        </p:nvPicPr>
        <p:blipFill>
          <a:blip r:embed="rId6"/>
          <a:stretch>
            <a:fillRect/>
          </a:stretch>
        </p:blipFill>
        <p:spPr>
          <a:xfrm>
            <a:off x="11300523" y="51804"/>
            <a:ext cx="798645" cy="426757"/>
          </a:xfrm>
          <a:prstGeom prst="rect">
            <a:avLst/>
          </a:prstGeom>
        </p:spPr>
      </p:pic>
    </p:spTree>
    <p:extLst>
      <p:ext uri="{BB962C8B-B14F-4D97-AF65-F5344CB8AC3E}">
        <p14:creationId xmlns:p14="http://schemas.microsoft.com/office/powerpoint/2010/main" val="4068780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Esquema de datos </a:t>
            </a:r>
            <a:r>
              <a:rPr lang="es-ES" dirty="0" err="1"/>
              <a:t>Firestore</a:t>
            </a:r>
            <a:r>
              <a:rPr lang="es-ES" dirty="0"/>
              <a:t> </a:t>
            </a:r>
            <a:r>
              <a:rPr lang="es-ES" dirty="0" err="1"/>
              <a:t>Database</a:t>
            </a:r>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3" name="Marcador de contenido 2"/>
          <p:cNvSpPr>
            <a:spLocks noGrp="1"/>
          </p:cNvSpPr>
          <p:nvPr>
            <p:ph sz="half" idx="1"/>
          </p:nvPr>
        </p:nvSpPr>
        <p:spPr>
          <a:xfrm>
            <a:off x="6133380" y="2277372"/>
            <a:ext cx="5236235" cy="3838756"/>
          </a:xfrm>
        </p:spPr>
        <p:txBody>
          <a:bodyPr>
            <a:normAutofit/>
          </a:bodyPr>
          <a:lstStyle/>
          <a:p>
            <a:pPr lvl="0"/>
            <a:r>
              <a:rPr lang="es-ES" b="1" dirty="0"/>
              <a:t>Colección: </a:t>
            </a:r>
            <a:r>
              <a:rPr lang="es-ES" dirty="0" err="1"/>
              <a:t>Vehicle</a:t>
            </a:r>
            <a:endParaRPr lang="es-ES" dirty="0"/>
          </a:p>
          <a:p>
            <a:pPr lvl="1"/>
            <a:r>
              <a:rPr lang="es-ES" b="1" dirty="0"/>
              <a:t>Documento: </a:t>
            </a:r>
            <a:r>
              <a:rPr lang="es-ES" dirty="0"/>
              <a:t>1234ABC (matrícula)</a:t>
            </a:r>
          </a:p>
          <a:p>
            <a:pPr lvl="2"/>
            <a:r>
              <a:rPr lang="es-ES" b="1" dirty="0"/>
              <a:t>Campos</a:t>
            </a:r>
            <a:endParaRPr lang="es-ES" dirty="0"/>
          </a:p>
          <a:p>
            <a:pPr lvl="3"/>
            <a:r>
              <a:rPr lang="es-ES" dirty="0" err="1"/>
              <a:t>brand:string</a:t>
            </a:r>
            <a:endParaRPr lang="es-ES" dirty="0"/>
          </a:p>
          <a:p>
            <a:pPr lvl="3"/>
            <a:r>
              <a:rPr lang="es-ES" dirty="0" err="1"/>
              <a:t>color:string</a:t>
            </a:r>
            <a:endParaRPr lang="es-ES" dirty="0"/>
          </a:p>
          <a:p>
            <a:pPr lvl="3"/>
            <a:r>
              <a:rPr lang="es-ES" dirty="0" err="1"/>
              <a:t>expiryDateITV:timestamp</a:t>
            </a:r>
            <a:endParaRPr lang="es-ES" dirty="0"/>
          </a:p>
          <a:p>
            <a:pPr lvl="3"/>
            <a:r>
              <a:rPr lang="es-ES" dirty="0" err="1"/>
              <a:t>model:string</a:t>
            </a:r>
            <a:endParaRPr lang="es-ES" dirty="0"/>
          </a:p>
          <a:p>
            <a:pPr lvl="3"/>
            <a:r>
              <a:rPr lang="es-ES" dirty="0" err="1"/>
              <a:t>type:string</a:t>
            </a:r>
            <a:endParaRPr lang="es-ES" dirty="0"/>
          </a:p>
          <a:p>
            <a:pPr lvl="3"/>
            <a:r>
              <a:rPr lang="es-ES" dirty="0" err="1"/>
              <a:t>totalDistance:number</a:t>
            </a:r>
            <a:endParaRPr lang="es-ES" dirty="0"/>
          </a:p>
          <a:p>
            <a:endParaRPr lang="es-ES" dirty="0"/>
          </a:p>
        </p:txBody>
      </p:sp>
      <p:pic>
        <p:nvPicPr>
          <p:cNvPr id="12" name="Picture 8" descr="Firebase · GitHub"/>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5175" y="2355040"/>
            <a:ext cx="3697659" cy="3697659"/>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a:extLst>
              <a:ext uri="{FF2B5EF4-FFF2-40B4-BE49-F238E27FC236}">
                <a16:creationId xmlns:a16="http://schemas.microsoft.com/office/drawing/2014/main" id="{7996626D-C9B8-4B90-BB7E-F8FE4A63C83E}"/>
              </a:ext>
            </a:extLst>
          </p:cNvPr>
          <p:cNvPicPr>
            <a:picLocks noChangeAspect="1"/>
          </p:cNvPicPr>
          <p:nvPr/>
        </p:nvPicPr>
        <p:blipFill>
          <a:blip r:embed="rId6"/>
          <a:stretch>
            <a:fillRect/>
          </a:stretch>
        </p:blipFill>
        <p:spPr>
          <a:xfrm>
            <a:off x="11300523" y="51804"/>
            <a:ext cx="798645" cy="426757"/>
          </a:xfrm>
          <a:prstGeom prst="rect">
            <a:avLst/>
          </a:prstGeom>
        </p:spPr>
      </p:pic>
    </p:spTree>
    <p:extLst>
      <p:ext uri="{BB962C8B-B14F-4D97-AF65-F5344CB8AC3E}">
        <p14:creationId xmlns:p14="http://schemas.microsoft.com/office/powerpoint/2010/main" val="793907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7C2A41D-6B6E-4DD0-A7BD-E8CA001266EE}"/>
              </a:ext>
            </a:extLst>
          </p:cNvPr>
          <p:cNvSpPr>
            <a:spLocks noGrp="1"/>
          </p:cNvSpPr>
          <p:nvPr>
            <p:ph type="body" sz="quarter" idx="13"/>
          </p:nvPr>
        </p:nvSpPr>
        <p:spPr>
          <a:xfrm>
            <a:off x="694479" y="2194467"/>
            <a:ext cx="8566967" cy="823913"/>
          </a:xfrm>
        </p:spPr>
        <p:txBody>
          <a:bodyPr rtlCol="0">
            <a:normAutofit/>
          </a:bodyPr>
          <a:lstStyle/>
          <a:p>
            <a:pPr marL="0" indent="0">
              <a:buNone/>
            </a:pPr>
            <a:r>
              <a:rPr lang="es-ES" sz="2400" u="sng" dirty="0" err="1"/>
              <a:t>Vehiclegest</a:t>
            </a:r>
            <a:r>
              <a:rPr lang="es-ES" sz="2400" dirty="0"/>
              <a:t> es una aplicación móvil para el </a:t>
            </a:r>
            <a:r>
              <a:rPr lang="es-ES" sz="2400" b="1" dirty="0"/>
              <a:t>S.</a:t>
            </a:r>
            <a:r>
              <a:rPr lang="es-ES" b="1" dirty="0"/>
              <a:t>O</a:t>
            </a:r>
            <a:r>
              <a:rPr lang="es-ES" sz="2400" b="1" dirty="0"/>
              <a:t>. Android.</a:t>
            </a:r>
          </a:p>
        </p:txBody>
      </p:sp>
      <p:sp>
        <p:nvSpPr>
          <p:cNvPr id="2" name="Título 1">
            <a:extLst>
              <a:ext uri="{FF2B5EF4-FFF2-40B4-BE49-F238E27FC236}">
                <a16:creationId xmlns:a16="http://schemas.microsoft.com/office/drawing/2014/main" id="{C937E30B-392D-4691-8125-129E25AAA524}"/>
              </a:ext>
            </a:extLst>
          </p:cNvPr>
          <p:cNvSpPr>
            <a:spLocks noGrp="1"/>
          </p:cNvSpPr>
          <p:nvPr>
            <p:ph type="title"/>
          </p:nvPr>
        </p:nvSpPr>
        <p:spPr/>
        <p:txBody>
          <a:bodyPr rtlCol="0"/>
          <a:lstStyle/>
          <a:p>
            <a:pPr rtl="0"/>
            <a:r>
              <a:rPr lang="es-ES" dirty="0"/>
              <a:t>¿Qué es y para que sirve </a:t>
            </a:r>
            <a:r>
              <a:rPr lang="es-ES" dirty="0" err="1"/>
              <a:t>VehicleGest</a:t>
            </a:r>
            <a:r>
              <a:rPr lang="es-ES" dirty="0"/>
              <a:t>?</a:t>
            </a:r>
          </a:p>
        </p:txBody>
      </p:sp>
      <p:pic>
        <p:nvPicPr>
          <p:cNvPr id="8" name="Imagen 7"/>
          <p:cNvPicPr>
            <a:picLocks noChangeAspect="1"/>
          </p:cNvPicPr>
          <p:nvPr/>
        </p:nvPicPr>
        <p:blipFill>
          <a:blip r:embed="rId3"/>
          <a:stretch>
            <a:fillRect/>
          </a:stretch>
        </p:blipFill>
        <p:spPr>
          <a:xfrm>
            <a:off x="11300523" y="51804"/>
            <a:ext cx="798645" cy="426757"/>
          </a:xfrm>
          <a:prstGeom prst="rect">
            <a:avLst/>
          </a:prstGeom>
        </p:spPr>
      </p:pic>
      <p:pic>
        <p:nvPicPr>
          <p:cNvPr id="7" name="Imagen 6">
            <a:extLst>
              <a:ext uri="{FF2B5EF4-FFF2-40B4-BE49-F238E27FC236}">
                <a16:creationId xmlns:a16="http://schemas.microsoft.com/office/drawing/2014/main" id="{9F7B9168-D1A4-4500-AD61-0DAC901E418E}"/>
              </a:ext>
            </a:extLst>
          </p:cNvPr>
          <p:cNvPicPr>
            <a:picLocks noChangeAspect="1"/>
          </p:cNvPicPr>
          <p:nvPr/>
        </p:nvPicPr>
        <p:blipFill>
          <a:blip r:embed="rId4"/>
          <a:stretch>
            <a:fillRect/>
          </a:stretch>
        </p:blipFill>
        <p:spPr>
          <a:xfrm>
            <a:off x="10632679" y="618836"/>
            <a:ext cx="1335688" cy="1335688"/>
          </a:xfrm>
          <a:prstGeom prst="rect">
            <a:avLst/>
          </a:prstGeom>
        </p:spPr>
      </p:pic>
      <p:pic>
        <p:nvPicPr>
          <p:cNvPr id="8194" name="Picture 2">
            <a:extLst>
              <a:ext uri="{FF2B5EF4-FFF2-40B4-BE49-F238E27FC236}">
                <a16:creationId xmlns:a16="http://schemas.microsoft.com/office/drawing/2014/main" id="{6EA0D6E0-F669-4BEA-98F9-5CB38D67B8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217" y="3370714"/>
            <a:ext cx="2594272" cy="3044623"/>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80619973-A6E6-4B10-8E0C-34A4AAE29D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0691" y="3203090"/>
            <a:ext cx="4821383" cy="32122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84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8194"/>
                                        </p:tgtEl>
                                        <p:attrNameLst>
                                          <p:attrName>style.visibility</p:attrName>
                                        </p:attrNameLst>
                                      </p:cBhvr>
                                      <p:to>
                                        <p:strVal val="visible"/>
                                      </p:to>
                                    </p:set>
                                    <p:animEffect transition="in" filter="wheel(1)">
                                      <p:cBhvr>
                                        <p:cTn id="15" dur="20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p:cNvPicPr/>
          <p:nvPr/>
        </p:nvPicPr>
        <p:blipFill>
          <a:blip r:embed="rId5"/>
          <a:stretch>
            <a:fillRect/>
          </a:stretch>
        </p:blipFill>
        <p:spPr>
          <a:xfrm>
            <a:off x="2645716" y="2730288"/>
            <a:ext cx="2321392" cy="4127712"/>
          </a:xfrm>
          <a:prstGeom prst="rect">
            <a:avLst/>
          </a:prstGeom>
        </p:spPr>
      </p:pic>
      <p:sp>
        <p:nvSpPr>
          <p:cNvPr id="10" name="Rectángulo 9"/>
          <p:cNvSpPr/>
          <p:nvPr/>
        </p:nvSpPr>
        <p:spPr>
          <a:xfrm>
            <a:off x="4283270" y="2260923"/>
            <a:ext cx="2661306" cy="369332"/>
          </a:xfrm>
          <a:prstGeom prst="rect">
            <a:avLst/>
          </a:prstGeom>
        </p:spPr>
        <p:txBody>
          <a:bodyPr wrap="none">
            <a:spAutoFit/>
          </a:bodyPr>
          <a:lstStyle/>
          <a:p>
            <a:r>
              <a:rPr lang="es-ES" dirty="0"/>
              <a:t>Autenticación y registro</a:t>
            </a:r>
          </a:p>
        </p:txBody>
      </p:sp>
      <p:pic>
        <p:nvPicPr>
          <p:cNvPr id="13" name="Imagen 12"/>
          <p:cNvPicPr/>
          <p:nvPr/>
        </p:nvPicPr>
        <p:blipFill>
          <a:blip r:embed="rId6"/>
          <a:stretch>
            <a:fillRect/>
          </a:stretch>
        </p:blipFill>
        <p:spPr>
          <a:xfrm>
            <a:off x="6038723" y="2748971"/>
            <a:ext cx="2311646" cy="4109029"/>
          </a:xfrm>
          <a:prstGeom prst="rect">
            <a:avLst/>
          </a:prstGeom>
        </p:spPr>
      </p:pic>
      <p:pic>
        <p:nvPicPr>
          <p:cNvPr id="11" name="Imagen 10">
            <a:extLst>
              <a:ext uri="{FF2B5EF4-FFF2-40B4-BE49-F238E27FC236}">
                <a16:creationId xmlns:a16="http://schemas.microsoft.com/office/drawing/2014/main" id="{1285650B-B10F-487C-84AB-17F469571612}"/>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1745665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Rectángulo 9"/>
          <p:cNvSpPr/>
          <p:nvPr/>
        </p:nvSpPr>
        <p:spPr>
          <a:xfrm>
            <a:off x="3994730" y="2243670"/>
            <a:ext cx="2299027" cy="369332"/>
          </a:xfrm>
          <a:prstGeom prst="rect">
            <a:avLst/>
          </a:prstGeom>
        </p:spPr>
        <p:txBody>
          <a:bodyPr wrap="none">
            <a:spAutoFit/>
          </a:bodyPr>
          <a:lstStyle/>
          <a:p>
            <a:r>
              <a:rPr lang="es-ES" dirty="0"/>
              <a:t>Listados de registros</a:t>
            </a:r>
          </a:p>
        </p:txBody>
      </p:sp>
      <p:pic>
        <p:nvPicPr>
          <p:cNvPr id="14" name="Imagen 13"/>
          <p:cNvPicPr/>
          <p:nvPr/>
        </p:nvPicPr>
        <p:blipFill>
          <a:blip r:embed="rId5"/>
          <a:stretch>
            <a:fillRect/>
          </a:stretch>
        </p:blipFill>
        <p:spPr>
          <a:xfrm>
            <a:off x="2901848" y="2755815"/>
            <a:ext cx="1997956" cy="3551631"/>
          </a:xfrm>
          <a:prstGeom prst="rect">
            <a:avLst/>
          </a:prstGeom>
        </p:spPr>
      </p:pic>
      <p:pic>
        <p:nvPicPr>
          <p:cNvPr id="15" name="Imagen 14"/>
          <p:cNvPicPr/>
          <p:nvPr/>
        </p:nvPicPr>
        <p:blipFill>
          <a:blip r:embed="rId6"/>
          <a:stretch>
            <a:fillRect/>
          </a:stretch>
        </p:blipFill>
        <p:spPr>
          <a:xfrm>
            <a:off x="6311732" y="2755815"/>
            <a:ext cx="1997630" cy="3551631"/>
          </a:xfrm>
          <a:prstGeom prst="rect">
            <a:avLst/>
          </a:prstGeom>
        </p:spPr>
      </p:pic>
      <p:pic>
        <p:nvPicPr>
          <p:cNvPr id="11" name="Imagen 10">
            <a:extLst>
              <a:ext uri="{FF2B5EF4-FFF2-40B4-BE49-F238E27FC236}">
                <a16:creationId xmlns:a16="http://schemas.microsoft.com/office/drawing/2014/main" id="{EFCCF107-FDFB-4816-AB14-125F741C1659}"/>
              </a:ext>
            </a:extLst>
          </p:cNvPr>
          <p:cNvPicPr>
            <a:picLocks noChangeAspect="1"/>
          </p:cNvPicPr>
          <p:nvPr/>
        </p:nvPicPr>
        <p:blipFill>
          <a:blip r:embed="rId7"/>
          <a:stretch>
            <a:fillRect/>
          </a:stretch>
        </p:blipFill>
        <p:spPr>
          <a:xfrm>
            <a:off x="11300523" y="51804"/>
            <a:ext cx="798645" cy="426757"/>
          </a:xfrm>
          <a:prstGeom prst="rect">
            <a:avLst/>
          </a:prstGeom>
        </p:spPr>
      </p:pic>
    </p:spTree>
    <p:extLst>
      <p:ext uri="{BB962C8B-B14F-4D97-AF65-F5344CB8AC3E}">
        <p14:creationId xmlns:p14="http://schemas.microsoft.com/office/powerpoint/2010/main" val="1539198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Implementación</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Rectángulo 9"/>
          <p:cNvSpPr/>
          <p:nvPr/>
        </p:nvSpPr>
        <p:spPr>
          <a:xfrm>
            <a:off x="3494969" y="2278175"/>
            <a:ext cx="4846198" cy="369332"/>
          </a:xfrm>
          <a:prstGeom prst="rect">
            <a:avLst/>
          </a:prstGeom>
        </p:spPr>
        <p:txBody>
          <a:bodyPr wrap="none">
            <a:spAutoFit/>
          </a:bodyPr>
          <a:lstStyle/>
          <a:p>
            <a:pPr marL="285750" indent="-285750">
              <a:buFont typeface="Arial" panose="020B0604020202020204" pitchFamily="34" charset="0"/>
              <a:buChar char="•"/>
            </a:pPr>
            <a:r>
              <a:rPr lang="es-ES" dirty="0"/>
              <a:t>Agregación, edición y borrado de registros</a:t>
            </a:r>
          </a:p>
        </p:txBody>
      </p:sp>
      <p:pic>
        <p:nvPicPr>
          <p:cNvPr id="11" name="Imagen 10"/>
          <p:cNvPicPr/>
          <p:nvPr/>
        </p:nvPicPr>
        <p:blipFill>
          <a:blip r:embed="rId5"/>
          <a:stretch>
            <a:fillRect/>
          </a:stretch>
        </p:blipFill>
        <p:spPr>
          <a:xfrm>
            <a:off x="2884308" y="2811410"/>
            <a:ext cx="2067254" cy="3675216"/>
          </a:xfrm>
          <a:prstGeom prst="rect">
            <a:avLst/>
          </a:prstGeom>
        </p:spPr>
      </p:pic>
      <p:pic>
        <p:nvPicPr>
          <p:cNvPr id="12" name="Imagen 11"/>
          <p:cNvPicPr/>
          <p:nvPr/>
        </p:nvPicPr>
        <p:blipFill>
          <a:blip r:embed="rId6"/>
          <a:stretch>
            <a:fillRect/>
          </a:stretch>
        </p:blipFill>
        <p:spPr>
          <a:xfrm>
            <a:off x="5624943" y="2811410"/>
            <a:ext cx="2043939" cy="3632993"/>
          </a:xfrm>
          <a:prstGeom prst="rect">
            <a:avLst/>
          </a:prstGeom>
        </p:spPr>
      </p:pic>
      <p:pic>
        <p:nvPicPr>
          <p:cNvPr id="13" name="Imagen 12"/>
          <p:cNvPicPr/>
          <p:nvPr/>
        </p:nvPicPr>
        <p:blipFill>
          <a:blip r:embed="rId7"/>
          <a:stretch>
            <a:fillRect/>
          </a:stretch>
        </p:blipFill>
        <p:spPr>
          <a:xfrm>
            <a:off x="8616584" y="2860879"/>
            <a:ext cx="2011159" cy="3576277"/>
          </a:xfrm>
          <a:prstGeom prst="rect">
            <a:avLst/>
          </a:prstGeom>
        </p:spPr>
      </p:pic>
      <p:pic>
        <p:nvPicPr>
          <p:cNvPr id="14" name="Imagen 13">
            <a:extLst>
              <a:ext uri="{FF2B5EF4-FFF2-40B4-BE49-F238E27FC236}">
                <a16:creationId xmlns:a16="http://schemas.microsoft.com/office/drawing/2014/main" id="{DC537654-5BD2-432B-975F-2126F144B039}"/>
              </a:ext>
            </a:extLst>
          </p:cNvPr>
          <p:cNvPicPr>
            <a:picLocks noChangeAspect="1"/>
          </p:cNvPicPr>
          <p:nvPr/>
        </p:nvPicPr>
        <p:blipFill>
          <a:blip r:embed="rId8"/>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84848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Conclusiones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Imagen 8">
            <a:extLst>
              <a:ext uri="{FF2B5EF4-FFF2-40B4-BE49-F238E27FC236}">
                <a16:creationId xmlns:a16="http://schemas.microsoft.com/office/drawing/2014/main" id="{1B610B97-97D3-4C0F-8621-994A43991C5D}"/>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766762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err="1"/>
              <a:t>Vias</a:t>
            </a:r>
            <a:r>
              <a:rPr lang="es-ES" dirty="0"/>
              <a:t> futuras</a:t>
            </a:r>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sp>
        <p:nvSpPr>
          <p:cNvPr id="5" name="AutoShape 10" descr="Kotlin y Android | Desarrolladores de Android | Android Developer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7" name="AutoShape 12" descr="Kotlin y Android | Desarrolladores de Android | Android Develo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16" descr="Kotlin y Android | Desarrolladores de Android | Android Develo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4" name="Rectángulo 3"/>
          <p:cNvSpPr/>
          <p:nvPr/>
        </p:nvSpPr>
        <p:spPr>
          <a:xfrm>
            <a:off x="2849592" y="2928538"/>
            <a:ext cx="8476891" cy="1569660"/>
          </a:xfrm>
          <a:prstGeom prst="rect">
            <a:avLst/>
          </a:prstGeom>
        </p:spPr>
        <p:txBody>
          <a:bodyPr wrap="square">
            <a:spAutoFit/>
          </a:bodyPr>
          <a:lstStyle/>
          <a:p>
            <a:r>
              <a:rPr lang="es-ES" sz="2400" dirty="0"/>
              <a:t>•	Mejora de la interfaz en general</a:t>
            </a:r>
          </a:p>
          <a:p>
            <a:r>
              <a:rPr lang="es-ES" sz="2400" dirty="0"/>
              <a:t>•	Mejora en la estructura de la base de datos</a:t>
            </a:r>
          </a:p>
          <a:p>
            <a:r>
              <a:rPr lang="es-ES" sz="2400" dirty="0"/>
              <a:t>•	Corrección de errores detectados.</a:t>
            </a:r>
          </a:p>
          <a:p>
            <a:r>
              <a:rPr lang="es-ES" sz="2400" dirty="0"/>
              <a:t>•	Generar informes</a:t>
            </a:r>
          </a:p>
        </p:txBody>
      </p:sp>
      <p:pic>
        <p:nvPicPr>
          <p:cNvPr id="9" name="Imagen 8">
            <a:extLst>
              <a:ext uri="{FF2B5EF4-FFF2-40B4-BE49-F238E27FC236}">
                <a16:creationId xmlns:a16="http://schemas.microsoft.com/office/drawing/2014/main" id="{2D6314E1-5284-4C06-8204-03FF9BF14B50}"/>
              </a:ext>
            </a:extLst>
          </p:cNvPr>
          <p:cNvPicPr>
            <a:picLocks noChangeAspect="1"/>
          </p:cNvPicPr>
          <p:nvPr/>
        </p:nvPicPr>
        <p:blipFill>
          <a:blip r:embed="rId5"/>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11644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6C48007-F56C-41CE-A7D4-FBE37382B376}"/>
              </a:ext>
            </a:extLst>
          </p:cNvPr>
          <p:cNvPicPr>
            <a:picLocks noChangeAspect="1"/>
          </p:cNvPicPr>
          <p:nvPr/>
        </p:nvPicPr>
        <p:blipFill>
          <a:blip r:embed="rId3"/>
          <a:stretch>
            <a:fillRect/>
          </a:stretch>
        </p:blipFill>
        <p:spPr>
          <a:xfrm>
            <a:off x="10632679" y="618836"/>
            <a:ext cx="1335688" cy="1335688"/>
          </a:xfrm>
          <a:prstGeom prst="rect">
            <a:avLst/>
          </a:prstGeom>
        </p:spPr>
      </p:pic>
      <p:graphicFrame>
        <p:nvGraphicFramePr>
          <p:cNvPr id="4" name="Diagrama 3">
            <a:extLst>
              <a:ext uri="{FF2B5EF4-FFF2-40B4-BE49-F238E27FC236}">
                <a16:creationId xmlns:a16="http://schemas.microsoft.com/office/drawing/2014/main" id="{B8E0B673-B368-423E-82FB-B50BB1976B5E}"/>
              </a:ext>
            </a:extLst>
          </p:cNvPr>
          <p:cNvGraphicFramePr/>
          <p:nvPr>
            <p:extLst>
              <p:ext uri="{D42A27DB-BD31-4B8C-83A1-F6EECF244321}">
                <p14:modId xmlns:p14="http://schemas.microsoft.com/office/powerpoint/2010/main" val="1018163240"/>
              </p:ext>
            </p:extLst>
          </p:nvPr>
        </p:nvGraphicFramePr>
        <p:xfrm>
          <a:off x="-101600" y="263236"/>
          <a:ext cx="9541934" cy="643389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Imagen 4">
            <a:extLst>
              <a:ext uri="{FF2B5EF4-FFF2-40B4-BE49-F238E27FC236}">
                <a16:creationId xmlns:a16="http://schemas.microsoft.com/office/drawing/2014/main" id="{9E9633D8-E760-4437-ACAF-41753638BA3A}"/>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362271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7C2A41D-6B6E-4DD0-A7BD-E8CA001266EE}"/>
              </a:ext>
            </a:extLst>
          </p:cNvPr>
          <p:cNvSpPr>
            <a:spLocks noGrp="1"/>
          </p:cNvSpPr>
          <p:nvPr>
            <p:ph type="body" sz="quarter" idx="13"/>
          </p:nvPr>
        </p:nvSpPr>
        <p:spPr>
          <a:xfrm>
            <a:off x="288434" y="2107620"/>
            <a:ext cx="10777671" cy="823913"/>
          </a:xfrm>
        </p:spPr>
        <p:txBody>
          <a:bodyPr rtlCol="0">
            <a:normAutofit/>
          </a:bodyPr>
          <a:lstStyle/>
          <a:p>
            <a:r>
              <a:rPr lang="es-ES" dirty="0"/>
              <a:t>Responsable de una </a:t>
            </a:r>
            <a:r>
              <a:rPr lang="es-ES" u="sng" dirty="0"/>
              <a:t>flota de vehículos </a:t>
            </a:r>
            <a:r>
              <a:rPr lang="es-ES" dirty="0"/>
              <a:t>en el ámbito laboral.</a:t>
            </a:r>
          </a:p>
        </p:txBody>
      </p:sp>
      <p:sp>
        <p:nvSpPr>
          <p:cNvPr id="2" name="Título 1">
            <a:extLst>
              <a:ext uri="{FF2B5EF4-FFF2-40B4-BE49-F238E27FC236}">
                <a16:creationId xmlns:a16="http://schemas.microsoft.com/office/drawing/2014/main" id="{C937E30B-392D-4691-8125-129E25AAA524}"/>
              </a:ext>
            </a:extLst>
          </p:cNvPr>
          <p:cNvSpPr>
            <a:spLocks noGrp="1"/>
          </p:cNvSpPr>
          <p:nvPr>
            <p:ph type="title"/>
          </p:nvPr>
        </p:nvSpPr>
        <p:spPr/>
        <p:txBody>
          <a:bodyPr rtlCol="0"/>
          <a:lstStyle/>
          <a:p>
            <a:pPr rtl="0"/>
            <a:r>
              <a:rPr lang="es-ES" dirty="0"/>
              <a:t>Motivación</a:t>
            </a:r>
          </a:p>
        </p:txBody>
      </p:sp>
      <p:pic>
        <p:nvPicPr>
          <p:cNvPr id="5" name="Gráfico 4" descr="Objetivo">
            <a:extLst>
              <a:ext uri="{FF2B5EF4-FFF2-40B4-BE49-F238E27FC236}">
                <a16:creationId xmlns:a16="http://schemas.microsoft.com/office/drawing/2014/main" id="{28F7ACE2-5D39-488F-AF39-9DEDFF0FF2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27985" y="753228"/>
            <a:ext cx="936000" cy="936000"/>
          </a:xfrm>
          <a:prstGeom prst="rect">
            <a:avLst/>
          </a:prstGeom>
        </p:spPr>
      </p:pic>
      <p:pic>
        <p:nvPicPr>
          <p:cNvPr id="8" name="Imagen 7"/>
          <p:cNvPicPr>
            <a:picLocks noChangeAspect="1"/>
          </p:cNvPicPr>
          <p:nvPr/>
        </p:nvPicPr>
        <p:blipFill>
          <a:blip r:embed="rId5"/>
          <a:stretch>
            <a:fillRect/>
          </a:stretch>
        </p:blipFill>
        <p:spPr>
          <a:xfrm>
            <a:off x="11300523" y="86528"/>
            <a:ext cx="798645" cy="426757"/>
          </a:xfrm>
          <a:prstGeom prst="rect">
            <a:avLst/>
          </a:prstGeom>
        </p:spPr>
      </p:pic>
      <p:sp>
        <p:nvSpPr>
          <p:cNvPr id="6" name="Rectángulo 5"/>
          <p:cNvSpPr/>
          <p:nvPr/>
        </p:nvSpPr>
        <p:spPr>
          <a:xfrm>
            <a:off x="288435" y="2934067"/>
            <a:ext cx="10639550" cy="830997"/>
          </a:xfrm>
          <a:prstGeom prst="rect">
            <a:avLst/>
          </a:prstGeom>
        </p:spPr>
        <p:txBody>
          <a:bodyPr wrap="square">
            <a:spAutoFit/>
          </a:bodyPr>
          <a:lstStyle/>
          <a:p>
            <a:pPr marL="285750" indent="-285750">
              <a:buFont typeface="Arial" panose="020B0604020202020204" pitchFamily="34" charset="0"/>
              <a:buChar char="•"/>
            </a:pPr>
            <a:r>
              <a:rPr lang="es-ES" sz="2400" dirty="0"/>
              <a:t>Gestión de datos por parte del personal responsable de los vehículos no administrativo.</a:t>
            </a:r>
          </a:p>
        </p:txBody>
      </p:sp>
      <p:pic>
        <p:nvPicPr>
          <p:cNvPr id="9220" name="Picture 4" descr="La gestión de flotas: clave para maximizar resultados y optimizar recursos">
            <a:extLst>
              <a:ext uri="{FF2B5EF4-FFF2-40B4-BE49-F238E27FC236}">
                <a16:creationId xmlns:a16="http://schemas.microsoft.com/office/drawing/2014/main" id="{0787D16D-7194-4B1D-AA08-1BF84CEBDB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5734" y="3535399"/>
            <a:ext cx="4640707" cy="3093805"/>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n 17">
            <a:extLst>
              <a:ext uri="{FF2B5EF4-FFF2-40B4-BE49-F238E27FC236}">
                <a16:creationId xmlns:a16="http://schemas.microsoft.com/office/drawing/2014/main" id="{633B8E45-70E9-4521-B37A-7B8BADE6BBBC}"/>
              </a:ext>
            </a:extLst>
          </p:cNvPr>
          <p:cNvPicPr>
            <a:picLocks noChangeAspect="1"/>
          </p:cNvPicPr>
          <p:nvPr/>
        </p:nvPicPr>
        <p:blipFill>
          <a:blip r:embed="rId7"/>
          <a:stretch>
            <a:fillRect/>
          </a:stretch>
        </p:blipFill>
        <p:spPr>
          <a:xfrm>
            <a:off x="10632679" y="618836"/>
            <a:ext cx="1335688" cy="1335688"/>
          </a:xfrm>
          <a:prstGeom prst="rect">
            <a:avLst/>
          </a:prstGeom>
        </p:spPr>
      </p:pic>
    </p:spTree>
    <p:extLst>
      <p:ext uri="{BB962C8B-B14F-4D97-AF65-F5344CB8AC3E}">
        <p14:creationId xmlns:p14="http://schemas.microsoft.com/office/powerpoint/2010/main" val="78280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3"/>
          <a:stretch>
            <a:fillRect/>
          </a:stretch>
        </p:blipFill>
        <p:spPr>
          <a:xfrm>
            <a:off x="11300523" y="86528"/>
            <a:ext cx="798645" cy="426757"/>
          </a:xfrm>
          <a:prstGeom prst="rect">
            <a:avLst/>
          </a:prstGeom>
        </p:spPr>
      </p:pic>
      <p:pic>
        <p:nvPicPr>
          <p:cNvPr id="12" name="Imagen 11">
            <a:extLst>
              <a:ext uri="{FF2B5EF4-FFF2-40B4-BE49-F238E27FC236}">
                <a16:creationId xmlns:a16="http://schemas.microsoft.com/office/drawing/2014/main" id="{D6545CDB-E003-47F7-9CF2-CA7F0B890AEE}"/>
              </a:ext>
            </a:extLst>
          </p:cNvPr>
          <p:cNvPicPr>
            <a:picLocks noChangeAspect="1"/>
          </p:cNvPicPr>
          <p:nvPr/>
        </p:nvPicPr>
        <p:blipFill>
          <a:blip r:embed="rId4"/>
          <a:stretch>
            <a:fillRect/>
          </a:stretch>
        </p:blipFill>
        <p:spPr>
          <a:xfrm>
            <a:off x="10632679" y="625853"/>
            <a:ext cx="1335688" cy="1335688"/>
          </a:xfrm>
          <a:prstGeom prst="rect">
            <a:avLst/>
          </a:prstGeom>
        </p:spPr>
      </p:pic>
      <p:sp>
        <p:nvSpPr>
          <p:cNvPr id="21" name="Título 20">
            <a:extLst>
              <a:ext uri="{FF2B5EF4-FFF2-40B4-BE49-F238E27FC236}">
                <a16:creationId xmlns:a16="http://schemas.microsoft.com/office/drawing/2014/main" id="{B03FB1F7-0B16-4E22-AC4A-123ED0834005}"/>
              </a:ext>
            </a:extLst>
          </p:cNvPr>
          <p:cNvSpPr>
            <a:spLocks noGrp="1"/>
          </p:cNvSpPr>
          <p:nvPr>
            <p:ph type="title"/>
          </p:nvPr>
        </p:nvSpPr>
        <p:spPr/>
        <p:txBody>
          <a:bodyPr/>
          <a:lstStyle/>
          <a:p>
            <a:r>
              <a:rPr lang="es-ES" dirty="0"/>
              <a:t>Motivación</a:t>
            </a:r>
          </a:p>
        </p:txBody>
      </p:sp>
      <p:pic>
        <p:nvPicPr>
          <p:cNvPr id="26" name="Imagen 25">
            <a:extLst>
              <a:ext uri="{FF2B5EF4-FFF2-40B4-BE49-F238E27FC236}">
                <a16:creationId xmlns:a16="http://schemas.microsoft.com/office/drawing/2014/main" id="{CEA586BE-ED51-47BA-9867-4D1784D111AA}"/>
              </a:ext>
            </a:extLst>
          </p:cNvPr>
          <p:cNvPicPr>
            <a:picLocks noChangeAspect="1"/>
          </p:cNvPicPr>
          <p:nvPr/>
        </p:nvPicPr>
        <p:blipFill>
          <a:blip r:embed="rId5"/>
          <a:stretch>
            <a:fillRect/>
          </a:stretch>
        </p:blipFill>
        <p:spPr>
          <a:xfrm>
            <a:off x="302878" y="2359772"/>
            <a:ext cx="1146408" cy="1146408"/>
          </a:xfrm>
          <a:prstGeom prst="rect">
            <a:avLst/>
          </a:prstGeom>
        </p:spPr>
      </p:pic>
      <p:pic>
        <p:nvPicPr>
          <p:cNvPr id="11274" name="Picture 10" descr="Cómo arreglar el &quot;Error estableciendo una conexión con la base de datos&quot; en  WordPress @ Ayuda WordPress">
            <a:extLst>
              <a:ext uri="{FF2B5EF4-FFF2-40B4-BE49-F238E27FC236}">
                <a16:creationId xmlns:a16="http://schemas.microsoft.com/office/drawing/2014/main" id="{E5B76645-8759-4D38-B6C7-647376C3BE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55585" y="4874921"/>
            <a:ext cx="1774207" cy="1774207"/>
          </a:xfrm>
          <a:prstGeom prst="rect">
            <a:avLst/>
          </a:prstGeom>
          <a:noFill/>
          <a:extLst>
            <a:ext uri="{909E8E84-426E-40DD-AFC4-6F175D3DCCD1}">
              <a14:hiddenFill xmlns:a14="http://schemas.microsoft.com/office/drawing/2010/main">
                <a:solidFill>
                  <a:srgbClr val="FFFFFF"/>
                </a:solidFill>
              </a14:hiddenFill>
            </a:ext>
          </a:extLst>
        </p:spPr>
      </p:pic>
      <p:sp>
        <p:nvSpPr>
          <p:cNvPr id="27" name="Flecha: a la derecha 26">
            <a:extLst>
              <a:ext uri="{FF2B5EF4-FFF2-40B4-BE49-F238E27FC236}">
                <a16:creationId xmlns:a16="http://schemas.microsoft.com/office/drawing/2014/main" id="{C1C2F380-D7FF-4779-BB4C-1C7B58D0290C}"/>
              </a:ext>
            </a:extLst>
          </p:cNvPr>
          <p:cNvSpPr/>
          <p:nvPr/>
        </p:nvSpPr>
        <p:spPr>
          <a:xfrm>
            <a:off x="876082" y="3925024"/>
            <a:ext cx="2799183" cy="1080938"/>
          </a:xfrm>
          <a:prstGeom prst="rightArrow">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ALMACENAMIENTO</a:t>
            </a:r>
          </a:p>
        </p:txBody>
      </p:sp>
      <p:pic>
        <p:nvPicPr>
          <p:cNvPr id="11276" name="Picture 12" descr="Microsoft Excel - Wikipedia, la enciclopedia libre">
            <a:extLst>
              <a:ext uri="{FF2B5EF4-FFF2-40B4-BE49-F238E27FC236}">
                <a16:creationId xmlns:a16="http://schemas.microsoft.com/office/drawing/2014/main" id="{5A4B6E9B-7F4A-4EE3-A744-893E30DC23D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623" y="5200373"/>
            <a:ext cx="1207811" cy="1123304"/>
          </a:xfrm>
          <a:prstGeom prst="rect">
            <a:avLst/>
          </a:prstGeom>
          <a:noFill/>
          <a:extLst>
            <a:ext uri="{909E8E84-426E-40DD-AFC4-6F175D3DCCD1}">
              <a14:hiddenFill xmlns:a14="http://schemas.microsoft.com/office/drawing/2010/main">
                <a:solidFill>
                  <a:srgbClr val="FFFFFF"/>
                </a:solidFill>
              </a14:hiddenFill>
            </a:ext>
          </a:extLst>
        </p:spPr>
      </p:pic>
      <p:pic>
        <p:nvPicPr>
          <p:cNvPr id="11278" name="Picture 14">
            <a:extLst>
              <a:ext uri="{FF2B5EF4-FFF2-40B4-BE49-F238E27FC236}">
                <a16:creationId xmlns:a16="http://schemas.microsoft.com/office/drawing/2014/main" id="{FAE3E999-EF17-4406-954A-5DEFB70448D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88898" y="4465493"/>
            <a:ext cx="2412757" cy="1501088"/>
          </a:xfrm>
          <a:prstGeom prst="rect">
            <a:avLst/>
          </a:prstGeom>
          <a:noFill/>
          <a:extLst>
            <a:ext uri="{909E8E84-426E-40DD-AFC4-6F175D3DCCD1}">
              <a14:hiddenFill xmlns:a14="http://schemas.microsoft.com/office/drawing/2010/main">
                <a:solidFill>
                  <a:srgbClr val="FFFFFF"/>
                </a:solidFill>
              </a14:hiddenFill>
            </a:ext>
          </a:extLst>
        </p:spPr>
      </p:pic>
      <p:pic>
        <p:nvPicPr>
          <p:cNvPr id="11280" name="Picture 16" descr="Seguridad de datos: 5 problemas y soluciones | Seguridad Inteligente |  Discover The New">
            <a:extLst>
              <a:ext uri="{FF2B5EF4-FFF2-40B4-BE49-F238E27FC236}">
                <a16:creationId xmlns:a16="http://schemas.microsoft.com/office/drawing/2014/main" id="{607A1E9F-341C-4251-A88F-27F6F1ABF33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38997" y="2348407"/>
            <a:ext cx="2412757" cy="1357176"/>
          </a:xfrm>
          <a:prstGeom prst="rect">
            <a:avLst/>
          </a:prstGeom>
          <a:noFill/>
          <a:extLst>
            <a:ext uri="{909E8E84-426E-40DD-AFC4-6F175D3DCCD1}">
              <a14:hiddenFill xmlns:a14="http://schemas.microsoft.com/office/drawing/2010/main">
                <a:solidFill>
                  <a:srgbClr val="FFFFFF"/>
                </a:solidFill>
              </a14:hiddenFill>
            </a:ext>
          </a:extLst>
        </p:spPr>
      </p:pic>
      <p:pic>
        <p:nvPicPr>
          <p:cNvPr id="30" name="Imagen 29">
            <a:extLst>
              <a:ext uri="{FF2B5EF4-FFF2-40B4-BE49-F238E27FC236}">
                <a16:creationId xmlns:a16="http://schemas.microsoft.com/office/drawing/2014/main" id="{35383F9E-4B97-4DCE-97B5-2CCB33EA3505}"/>
              </a:ext>
            </a:extLst>
          </p:cNvPr>
          <p:cNvPicPr>
            <a:picLocks noChangeAspect="1"/>
          </p:cNvPicPr>
          <p:nvPr/>
        </p:nvPicPr>
        <p:blipFill>
          <a:blip r:embed="rId10"/>
          <a:stretch>
            <a:fillRect/>
          </a:stretch>
        </p:blipFill>
        <p:spPr>
          <a:xfrm>
            <a:off x="3661942" y="2178598"/>
            <a:ext cx="1696854" cy="1821731"/>
          </a:xfrm>
          <a:prstGeom prst="rect">
            <a:avLst/>
          </a:prstGeom>
        </p:spPr>
      </p:pic>
      <p:pic>
        <p:nvPicPr>
          <p:cNvPr id="11286" name="Picture 22" descr="El disco duro está lleno? Windows 10 podrá hacer que ganes espacio">
            <a:extLst>
              <a:ext uri="{FF2B5EF4-FFF2-40B4-BE49-F238E27FC236}">
                <a16:creationId xmlns:a16="http://schemas.microsoft.com/office/drawing/2014/main" id="{0D3BE065-AE16-4711-8C8B-0AD230A92F6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058909" y="4778486"/>
            <a:ext cx="2507915" cy="1410702"/>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Share Button. Share Square 3d Push Button Stock Vector - Illustration of  modern, sign: 177268340">
            <a:extLst>
              <a:ext uri="{FF2B5EF4-FFF2-40B4-BE49-F238E27FC236}">
                <a16:creationId xmlns:a16="http://schemas.microsoft.com/office/drawing/2014/main" id="{8C0CDCAB-FBCB-44DF-814C-D8794C8783E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931955" y="2348407"/>
            <a:ext cx="2634869" cy="1482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613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par>
                                <p:cTn id="8" presetID="16" presetClass="entr" presetSubtype="21" fill="hold" nodeType="withEffect">
                                  <p:stCondLst>
                                    <p:cond delay="0"/>
                                  </p:stCondLst>
                                  <p:childTnLst>
                                    <p:set>
                                      <p:cBhvr>
                                        <p:cTn id="9" dur="1" fill="hold">
                                          <p:stCondLst>
                                            <p:cond delay="0"/>
                                          </p:stCondLst>
                                        </p:cTn>
                                        <p:tgtEl>
                                          <p:spTgt spid="11276"/>
                                        </p:tgtEl>
                                        <p:attrNameLst>
                                          <p:attrName>style.visibility</p:attrName>
                                        </p:attrNameLst>
                                      </p:cBhvr>
                                      <p:to>
                                        <p:strVal val="visible"/>
                                      </p:to>
                                    </p:set>
                                    <p:animEffect transition="in" filter="barn(inVertical)">
                                      <p:cBhvr>
                                        <p:cTn id="10" dur="500"/>
                                        <p:tgtEl>
                                          <p:spTgt spid="11276"/>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down)">
                                      <p:cBhvr>
                                        <p:cTn id="15" dur="580">
                                          <p:stCondLst>
                                            <p:cond delay="0"/>
                                          </p:stCondLst>
                                        </p:cTn>
                                        <p:tgtEl>
                                          <p:spTgt spid="27"/>
                                        </p:tgtEl>
                                      </p:cBhvr>
                                    </p:animEffect>
                                    <p:anim calcmode="lin" valueType="num">
                                      <p:cBhvr>
                                        <p:cTn id="16" dur="1822"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27"/>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27"/>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27"/>
                                        </p:tgtEl>
                                        <p:attrNameLst>
                                          <p:attrName>ppt_y</p:attrName>
                                        </p:attrNameLst>
                                      </p:cBhvr>
                                      <p:tavLst>
                                        <p:tav tm="0" fmla="#ppt_y-sin(pi*$)/81">
                                          <p:val>
                                            <p:fltVal val="0"/>
                                          </p:val>
                                        </p:tav>
                                        <p:tav tm="100000">
                                          <p:val>
                                            <p:fltVal val="1"/>
                                          </p:val>
                                        </p:tav>
                                      </p:tavLst>
                                    </p:anim>
                                    <p:animScale>
                                      <p:cBhvr>
                                        <p:cTn id="21" dur="26">
                                          <p:stCondLst>
                                            <p:cond delay="650"/>
                                          </p:stCondLst>
                                        </p:cTn>
                                        <p:tgtEl>
                                          <p:spTgt spid="27"/>
                                        </p:tgtEl>
                                      </p:cBhvr>
                                      <p:to x="100000" y="60000"/>
                                    </p:animScale>
                                    <p:animScale>
                                      <p:cBhvr>
                                        <p:cTn id="22" dur="166" decel="50000">
                                          <p:stCondLst>
                                            <p:cond delay="676"/>
                                          </p:stCondLst>
                                        </p:cTn>
                                        <p:tgtEl>
                                          <p:spTgt spid="27"/>
                                        </p:tgtEl>
                                      </p:cBhvr>
                                      <p:to x="100000" y="100000"/>
                                    </p:animScale>
                                    <p:animScale>
                                      <p:cBhvr>
                                        <p:cTn id="23" dur="26">
                                          <p:stCondLst>
                                            <p:cond delay="1312"/>
                                          </p:stCondLst>
                                        </p:cTn>
                                        <p:tgtEl>
                                          <p:spTgt spid="27"/>
                                        </p:tgtEl>
                                      </p:cBhvr>
                                      <p:to x="100000" y="80000"/>
                                    </p:animScale>
                                    <p:animScale>
                                      <p:cBhvr>
                                        <p:cTn id="24" dur="166" decel="50000">
                                          <p:stCondLst>
                                            <p:cond delay="1338"/>
                                          </p:stCondLst>
                                        </p:cTn>
                                        <p:tgtEl>
                                          <p:spTgt spid="27"/>
                                        </p:tgtEl>
                                      </p:cBhvr>
                                      <p:to x="100000" y="100000"/>
                                    </p:animScale>
                                    <p:animScale>
                                      <p:cBhvr>
                                        <p:cTn id="25" dur="26">
                                          <p:stCondLst>
                                            <p:cond delay="1642"/>
                                          </p:stCondLst>
                                        </p:cTn>
                                        <p:tgtEl>
                                          <p:spTgt spid="27"/>
                                        </p:tgtEl>
                                      </p:cBhvr>
                                      <p:to x="100000" y="90000"/>
                                    </p:animScale>
                                    <p:animScale>
                                      <p:cBhvr>
                                        <p:cTn id="26" dur="166" decel="50000">
                                          <p:stCondLst>
                                            <p:cond delay="1668"/>
                                          </p:stCondLst>
                                        </p:cTn>
                                        <p:tgtEl>
                                          <p:spTgt spid="27"/>
                                        </p:tgtEl>
                                      </p:cBhvr>
                                      <p:to x="100000" y="100000"/>
                                    </p:animScale>
                                    <p:animScale>
                                      <p:cBhvr>
                                        <p:cTn id="27" dur="26">
                                          <p:stCondLst>
                                            <p:cond delay="1808"/>
                                          </p:stCondLst>
                                        </p:cTn>
                                        <p:tgtEl>
                                          <p:spTgt spid="27"/>
                                        </p:tgtEl>
                                      </p:cBhvr>
                                      <p:to x="100000" y="95000"/>
                                    </p:animScale>
                                    <p:animScale>
                                      <p:cBhvr>
                                        <p:cTn id="28" dur="166" decel="50000">
                                          <p:stCondLst>
                                            <p:cond delay="1834"/>
                                          </p:stCondLst>
                                        </p:cTn>
                                        <p:tgtEl>
                                          <p:spTgt spid="27"/>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nodeType="click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randombar(horizontal)">
                                      <p:cBhvr>
                                        <p:cTn id="33" dur="500"/>
                                        <p:tgtEl>
                                          <p:spTgt spid="30"/>
                                        </p:tgtEl>
                                      </p:cBhvr>
                                    </p:animEffect>
                                  </p:childTnLst>
                                </p:cTn>
                              </p:par>
                            </p:childTnLst>
                          </p:cTn>
                        </p:par>
                      </p:childTnLst>
                    </p:cTn>
                  </p:par>
                  <p:par>
                    <p:cTn id="34" fill="hold">
                      <p:stCondLst>
                        <p:cond delay="indefinite"/>
                      </p:stCondLst>
                      <p:childTnLst>
                        <p:par>
                          <p:cTn id="35" fill="hold">
                            <p:stCondLst>
                              <p:cond delay="0"/>
                            </p:stCondLst>
                            <p:childTnLst>
                              <p:par>
                                <p:cTn id="36" presetID="26" presetClass="entr" presetSubtype="0" fill="hold" nodeType="clickEffect">
                                  <p:stCondLst>
                                    <p:cond delay="0"/>
                                  </p:stCondLst>
                                  <p:childTnLst>
                                    <p:set>
                                      <p:cBhvr>
                                        <p:cTn id="37" dur="1" fill="hold">
                                          <p:stCondLst>
                                            <p:cond delay="0"/>
                                          </p:stCondLst>
                                        </p:cTn>
                                        <p:tgtEl>
                                          <p:spTgt spid="11280"/>
                                        </p:tgtEl>
                                        <p:attrNameLst>
                                          <p:attrName>style.visibility</p:attrName>
                                        </p:attrNameLst>
                                      </p:cBhvr>
                                      <p:to>
                                        <p:strVal val="visible"/>
                                      </p:to>
                                    </p:set>
                                    <p:animEffect transition="in" filter="wipe(down)">
                                      <p:cBhvr>
                                        <p:cTn id="38" dur="580">
                                          <p:stCondLst>
                                            <p:cond delay="0"/>
                                          </p:stCondLst>
                                        </p:cTn>
                                        <p:tgtEl>
                                          <p:spTgt spid="11280"/>
                                        </p:tgtEl>
                                      </p:cBhvr>
                                    </p:animEffect>
                                    <p:anim calcmode="lin" valueType="num">
                                      <p:cBhvr>
                                        <p:cTn id="39" dur="1822" tmFilter="0,0; 0.14,0.36; 0.43,0.73; 0.71,0.91; 1.0,1.0">
                                          <p:stCondLst>
                                            <p:cond delay="0"/>
                                          </p:stCondLst>
                                        </p:cTn>
                                        <p:tgtEl>
                                          <p:spTgt spid="11280"/>
                                        </p:tgtEl>
                                        <p:attrNameLst>
                                          <p:attrName>ppt_x</p:attrName>
                                        </p:attrNameLst>
                                      </p:cBhvr>
                                      <p:tavLst>
                                        <p:tav tm="0">
                                          <p:val>
                                            <p:strVal val="#ppt_x-0.25"/>
                                          </p:val>
                                        </p:tav>
                                        <p:tav tm="100000">
                                          <p:val>
                                            <p:strVal val="#ppt_x"/>
                                          </p:val>
                                        </p:tav>
                                      </p:tavLst>
                                    </p:anim>
                                    <p:anim calcmode="lin" valueType="num">
                                      <p:cBhvr>
                                        <p:cTn id="40" dur="664" tmFilter="0.0,0.0; 0.25,0.07; 0.50,0.2; 0.75,0.467; 1.0,1.0">
                                          <p:stCondLst>
                                            <p:cond delay="0"/>
                                          </p:stCondLst>
                                        </p:cTn>
                                        <p:tgtEl>
                                          <p:spTgt spid="11280"/>
                                        </p:tgtEl>
                                        <p:attrNameLst>
                                          <p:attrName>ppt_y</p:attrName>
                                        </p:attrNameLst>
                                      </p:cBhvr>
                                      <p:tavLst>
                                        <p:tav tm="0" fmla="#ppt_y-sin(pi*$)/3">
                                          <p:val>
                                            <p:fltVal val="0.5"/>
                                          </p:val>
                                        </p:tav>
                                        <p:tav tm="100000">
                                          <p:val>
                                            <p:fltVal val="1"/>
                                          </p:val>
                                        </p:tav>
                                      </p:tavLst>
                                    </p:anim>
                                    <p:anim calcmode="lin" valueType="num">
                                      <p:cBhvr>
                                        <p:cTn id="41" dur="664" tmFilter="0, 0; 0.125,0.2665; 0.25,0.4; 0.375,0.465; 0.5,0.5;  0.625,0.535; 0.75,0.6; 0.875,0.7335; 1,1">
                                          <p:stCondLst>
                                            <p:cond delay="664"/>
                                          </p:stCondLst>
                                        </p:cTn>
                                        <p:tgtEl>
                                          <p:spTgt spid="11280"/>
                                        </p:tgtEl>
                                        <p:attrNameLst>
                                          <p:attrName>ppt_y</p:attrName>
                                        </p:attrNameLst>
                                      </p:cBhvr>
                                      <p:tavLst>
                                        <p:tav tm="0" fmla="#ppt_y-sin(pi*$)/9">
                                          <p:val>
                                            <p:fltVal val="0"/>
                                          </p:val>
                                        </p:tav>
                                        <p:tav tm="100000">
                                          <p:val>
                                            <p:fltVal val="1"/>
                                          </p:val>
                                        </p:tav>
                                      </p:tavLst>
                                    </p:anim>
                                    <p:anim calcmode="lin" valueType="num">
                                      <p:cBhvr>
                                        <p:cTn id="42" dur="332" tmFilter="0, 0; 0.125,0.2665; 0.25,0.4; 0.375,0.465; 0.5,0.5;  0.625,0.535; 0.75,0.6; 0.875,0.7335; 1,1">
                                          <p:stCondLst>
                                            <p:cond delay="1324"/>
                                          </p:stCondLst>
                                        </p:cTn>
                                        <p:tgtEl>
                                          <p:spTgt spid="11280"/>
                                        </p:tgtEl>
                                        <p:attrNameLst>
                                          <p:attrName>ppt_y</p:attrName>
                                        </p:attrNameLst>
                                      </p:cBhvr>
                                      <p:tavLst>
                                        <p:tav tm="0" fmla="#ppt_y-sin(pi*$)/27">
                                          <p:val>
                                            <p:fltVal val="0"/>
                                          </p:val>
                                        </p:tav>
                                        <p:tav tm="100000">
                                          <p:val>
                                            <p:fltVal val="1"/>
                                          </p:val>
                                        </p:tav>
                                      </p:tavLst>
                                    </p:anim>
                                    <p:anim calcmode="lin" valueType="num">
                                      <p:cBhvr>
                                        <p:cTn id="43" dur="164" tmFilter="0, 0; 0.125,0.2665; 0.25,0.4; 0.375,0.465; 0.5,0.5;  0.625,0.535; 0.75,0.6; 0.875,0.7335; 1,1">
                                          <p:stCondLst>
                                            <p:cond delay="1656"/>
                                          </p:stCondLst>
                                        </p:cTn>
                                        <p:tgtEl>
                                          <p:spTgt spid="11280"/>
                                        </p:tgtEl>
                                        <p:attrNameLst>
                                          <p:attrName>ppt_y</p:attrName>
                                        </p:attrNameLst>
                                      </p:cBhvr>
                                      <p:tavLst>
                                        <p:tav tm="0" fmla="#ppt_y-sin(pi*$)/81">
                                          <p:val>
                                            <p:fltVal val="0"/>
                                          </p:val>
                                        </p:tav>
                                        <p:tav tm="100000">
                                          <p:val>
                                            <p:fltVal val="1"/>
                                          </p:val>
                                        </p:tav>
                                      </p:tavLst>
                                    </p:anim>
                                    <p:animScale>
                                      <p:cBhvr>
                                        <p:cTn id="44" dur="26">
                                          <p:stCondLst>
                                            <p:cond delay="650"/>
                                          </p:stCondLst>
                                        </p:cTn>
                                        <p:tgtEl>
                                          <p:spTgt spid="11280"/>
                                        </p:tgtEl>
                                      </p:cBhvr>
                                      <p:to x="100000" y="60000"/>
                                    </p:animScale>
                                    <p:animScale>
                                      <p:cBhvr>
                                        <p:cTn id="45" dur="166" decel="50000">
                                          <p:stCondLst>
                                            <p:cond delay="676"/>
                                          </p:stCondLst>
                                        </p:cTn>
                                        <p:tgtEl>
                                          <p:spTgt spid="11280"/>
                                        </p:tgtEl>
                                      </p:cBhvr>
                                      <p:to x="100000" y="100000"/>
                                    </p:animScale>
                                    <p:animScale>
                                      <p:cBhvr>
                                        <p:cTn id="46" dur="26">
                                          <p:stCondLst>
                                            <p:cond delay="1312"/>
                                          </p:stCondLst>
                                        </p:cTn>
                                        <p:tgtEl>
                                          <p:spTgt spid="11280"/>
                                        </p:tgtEl>
                                      </p:cBhvr>
                                      <p:to x="100000" y="80000"/>
                                    </p:animScale>
                                    <p:animScale>
                                      <p:cBhvr>
                                        <p:cTn id="47" dur="166" decel="50000">
                                          <p:stCondLst>
                                            <p:cond delay="1338"/>
                                          </p:stCondLst>
                                        </p:cTn>
                                        <p:tgtEl>
                                          <p:spTgt spid="11280"/>
                                        </p:tgtEl>
                                      </p:cBhvr>
                                      <p:to x="100000" y="100000"/>
                                    </p:animScale>
                                    <p:animScale>
                                      <p:cBhvr>
                                        <p:cTn id="48" dur="26">
                                          <p:stCondLst>
                                            <p:cond delay="1642"/>
                                          </p:stCondLst>
                                        </p:cTn>
                                        <p:tgtEl>
                                          <p:spTgt spid="11280"/>
                                        </p:tgtEl>
                                      </p:cBhvr>
                                      <p:to x="100000" y="90000"/>
                                    </p:animScale>
                                    <p:animScale>
                                      <p:cBhvr>
                                        <p:cTn id="49" dur="166" decel="50000">
                                          <p:stCondLst>
                                            <p:cond delay="1668"/>
                                          </p:stCondLst>
                                        </p:cTn>
                                        <p:tgtEl>
                                          <p:spTgt spid="11280"/>
                                        </p:tgtEl>
                                      </p:cBhvr>
                                      <p:to x="100000" y="100000"/>
                                    </p:animScale>
                                    <p:animScale>
                                      <p:cBhvr>
                                        <p:cTn id="50" dur="26">
                                          <p:stCondLst>
                                            <p:cond delay="1808"/>
                                          </p:stCondLst>
                                        </p:cTn>
                                        <p:tgtEl>
                                          <p:spTgt spid="11280"/>
                                        </p:tgtEl>
                                      </p:cBhvr>
                                      <p:to x="100000" y="95000"/>
                                    </p:animScale>
                                    <p:animScale>
                                      <p:cBhvr>
                                        <p:cTn id="51" dur="166" decel="50000">
                                          <p:stCondLst>
                                            <p:cond delay="1834"/>
                                          </p:stCondLst>
                                        </p:cTn>
                                        <p:tgtEl>
                                          <p:spTgt spid="11280"/>
                                        </p:tgtEl>
                                      </p:cBhvr>
                                      <p:to x="100000" y="100000"/>
                                    </p:animScale>
                                  </p:childTnLst>
                                </p:cTn>
                              </p:par>
                            </p:childTnLst>
                          </p:cTn>
                        </p:par>
                      </p:childTnLst>
                    </p:cTn>
                  </p:par>
                  <p:par>
                    <p:cTn id="52" fill="hold">
                      <p:stCondLst>
                        <p:cond delay="indefinite"/>
                      </p:stCondLst>
                      <p:childTnLst>
                        <p:par>
                          <p:cTn id="53" fill="hold">
                            <p:stCondLst>
                              <p:cond delay="0"/>
                            </p:stCondLst>
                            <p:childTnLst>
                              <p:par>
                                <p:cTn id="54" presetID="21" presetClass="entr" presetSubtype="1" fill="hold" nodeType="clickEffect">
                                  <p:stCondLst>
                                    <p:cond delay="0"/>
                                  </p:stCondLst>
                                  <p:childTnLst>
                                    <p:set>
                                      <p:cBhvr>
                                        <p:cTn id="55" dur="1" fill="hold">
                                          <p:stCondLst>
                                            <p:cond delay="0"/>
                                          </p:stCondLst>
                                        </p:cTn>
                                        <p:tgtEl>
                                          <p:spTgt spid="8196"/>
                                        </p:tgtEl>
                                        <p:attrNameLst>
                                          <p:attrName>style.visibility</p:attrName>
                                        </p:attrNameLst>
                                      </p:cBhvr>
                                      <p:to>
                                        <p:strVal val="visible"/>
                                      </p:to>
                                    </p:set>
                                    <p:animEffect transition="in" filter="wheel(1)">
                                      <p:cBhvr>
                                        <p:cTn id="56" dur="2000"/>
                                        <p:tgtEl>
                                          <p:spTgt spid="8196"/>
                                        </p:tgtEl>
                                      </p:cBhvr>
                                    </p:animEffect>
                                  </p:childTnLst>
                                </p:cTn>
                              </p:par>
                            </p:childTnLst>
                          </p:cTn>
                        </p:par>
                      </p:childTnLst>
                    </p:cTn>
                  </p:par>
                  <p:par>
                    <p:cTn id="57" fill="hold">
                      <p:stCondLst>
                        <p:cond delay="indefinite"/>
                      </p:stCondLst>
                      <p:childTnLst>
                        <p:par>
                          <p:cTn id="58" fill="hold">
                            <p:stCondLst>
                              <p:cond delay="0"/>
                            </p:stCondLst>
                            <p:childTnLst>
                              <p:par>
                                <p:cTn id="59" presetID="31" presetClass="entr" presetSubtype="0" fill="hold" nodeType="clickEffect">
                                  <p:stCondLst>
                                    <p:cond delay="0"/>
                                  </p:stCondLst>
                                  <p:childTnLst>
                                    <p:set>
                                      <p:cBhvr>
                                        <p:cTn id="60" dur="1" fill="hold">
                                          <p:stCondLst>
                                            <p:cond delay="0"/>
                                          </p:stCondLst>
                                        </p:cTn>
                                        <p:tgtEl>
                                          <p:spTgt spid="11274"/>
                                        </p:tgtEl>
                                        <p:attrNameLst>
                                          <p:attrName>style.visibility</p:attrName>
                                        </p:attrNameLst>
                                      </p:cBhvr>
                                      <p:to>
                                        <p:strVal val="visible"/>
                                      </p:to>
                                    </p:set>
                                    <p:anim calcmode="lin" valueType="num">
                                      <p:cBhvr>
                                        <p:cTn id="61" dur="1000" fill="hold"/>
                                        <p:tgtEl>
                                          <p:spTgt spid="11274"/>
                                        </p:tgtEl>
                                        <p:attrNameLst>
                                          <p:attrName>ppt_w</p:attrName>
                                        </p:attrNameLst>
                                      </p:cBhvr>
                                      <p:tavLst>
                                        <p:tav tm="0">
                                          <p:val>
                                            <p:fltVal val="0"/>
                                          </p:val>
                                        </p:tav>
                                        <p:tav tm="100000">
                                          <p:val>
                                            <p:strVal val="#ppt_w"/>
                                          </p:val>
                                        </p:tav>
                                      </p:tavLst>
                                    </p:anim>
                                    <p:anim calcmode="lin" valueType="num">
                                      <p:cBhvr>
                                        <p:cTn id="62" dur="1000" fill="hold"/>
                                        <p:tgtEl>
                                          <p:spTgt spid="11274"/>
                                        </p:tgtEl>
                                        <p:attrNameLst>
                                          <p:attrName>ppt_h</p:attrName>
                                        </p:attrNameLst>
                                      </p:cBhvr>
                                      <p:tavLst>
                                        <p:tav tm="0">
                                          <p:val>
                                            <p:fltVal val="0"/>
                                          </p:val>
                                        </p:tav>
                                        <p:tav tm="100000">
                                          <p:val>
                                            <p:strVal val="#ppt_h"/>
                                          </p:val>
                                        </p:tav>
                                      </p:tavLst>
                                    </p:anim>
                                    <p:anim calcmode="lin" valueType="num">
                                      <p:cBhvr>
                                        <p:cTn id="63" dur="1000" fill="hold"/>
                                        <p:tgtEl>
                                          <p:spTgt spid="11274"/>
                                        </p:tgtEl>
                                        <p:attrNameLst>
                                          <p:attrName>style.rotation</p:attrName>
                                        </p:attrNameLst>
                                      </p:cBhvr>
                                      <p:tavLst>
                                        <p:tav tm="0">
                                          <p:val>
                                            <p:fltVal val="90"/>
                                          </p:val>
                                        </p:tav>
                                        <p:tav tm="100000">
                                          <p:val>
                                            <p:fltVal val="0"/>
                                          </p:val>
                                        </p:tav>
                                      </p:tavLst>
                                    </p:anim>
                                    <p:animEffect transition="in" filter="fade">
                                      <p:cBhvr>
                                        <p:cTn id="64" dur="1000"/>
                                        <p:tgtEl>
                                          <p:spTgt spid="11274"/>
                                        </p:tgtEl>
                                      </p:cBhvr>
                                    </p:animEffect>
                                  </p:childTnLst>
                                </p:cTn>
                              </p:par>
                            </p:childTnLst>
                          </p:cTn>
                        </p:par>
                      </p:childTnLst>
                    </p:cTn>
                  </p:par>
                  <p:par>
                    <p:cTn id="65" fill="hold">
                      <p:stCondLst>
                        <p:cond delay="indefinite"/>
                      </p:stCondLst>
                      <p:childTnLst>
                        <p:par>
                          <p:cTn id="66" fill="hold">
                            <p:stCondLst>
                              <p:cond delay="0"/>
                            </p:stCondLst>
                            <p:childTnLst>
                              <p:par>
                                <p:cTn id="67" presetID="31" presetClass="entr" presetSubtype="0" fill="hold" nodeType="clickEffect">
                                  <p:stCondLst>
                                    <p:cond delay="0"/>
                                  </p:stCondLst>
                                  <p:childTnLst>
                                    <p:set>
                                      <p:cBhvr>
                                        <p:cTn id="68" dur="1" fill="hold">
                                          <p:stCondLst>
                                            <p:cond delay="0"/>
                                          </p:stCondLst>
                                        </p:cTn>
                                        <p:tgtEl>
                                          <p:spTgt spid="11278"/>
                                        </p:tgtEl>
                                        <p:attrNameLst>
                                          <p:attrName>style.visibility</p:attrName>
                                        </p:attrNameLst>
                                      </p:cBhvr>
                                      <p:to>
                                        <p:strVal val="visible"/>
                                      </p:to>
                                    </p:set>
                                    <p:anim calcmode="lin" valueType="num">
                                      <p:cBhvr>
                                        <p:cTn id="69" dur="1000" fill="hold"/>
                                        <p:tgtEl>
                                          <p:spTgt spid="11278"/>
                                        </p:tgtEl>
                                        <p:attrNameLst>
                                          <p:attrName>ppt_w</p:attrName>
                                        </p:attrNameLst>
                                      </p:cBhvr>
                                      <p:tavLst>
                                        <p:tav tm="0">
                                          <p:val>
                                            <p:fltVal val="0"/>
                                          </p:val>
                                        </p:tav>
                                        <p:tav tm="100000">
                                          <p:val>
                                            <p:strVal val="#ppt_w"/>
                                          </p:val>
                                        </p:tav>
                                      </p:tavLst>
                                    </p:anim>
                                    <p:anim calcmode="lin" valueType="num">
                                      <p:cBhvr>
                                        <p:cTn id="70" dur="1000" fill="hold"/>
                                        <p:tgtEl>
                                          <p:spTgt spid="11278"/>
                                        </p:tgtEl>
                                        <p:attrNameLst>
                                          <p:attrName>ppt_h</p:attrName>
                                        </p:attrNameLst>
                                      </p:cBhvr>
                                      <p:tavLst>
                                        <p:tav tm="0">
                                          <p:val>
                                            <p:fltVal val="0"/>
                                          </p:val>
                                        </p:tav>
                                        <p:tav tm="100000">
                                          <p:val>
                                            <p:strVal val="#ppt_h"/>
                                          </p:val>
                                        </p:tav>
                                      </p:tavLst>
                                    </p:anim>
                                    <p:anim calcmode="lin" valueType="num">
                                      <p:cBhvr>
                                        <p:cTn id="71" dur="1000" fill="hold"/>
                                        <p:tgtEl>
                                          <p:spTgt spid="11278"/>
                                        </p:tgtEl>
                                        <p:attrNameLst>
                                          <p:attrName>style.rotation</p:attrName>
                                        </p:attrNameLst>
                                      </p:cBhvr>
                                      <p:tavLst>
                                        <p:tav tm="0">
                                          <p:val>
                                            <p:fltVal val="90"/>
                                          </p:val>
                                        </p:tav>
                                        <p:tav tm="100000">
                                          <p:val>
                                            <p:fltVal val="0"/>
                                          </p:val>
                                        </p:tav>
                                      </p:tavLst>
                                    </p:anim>
                                    <p:animEffect transition="in" filter="fade">
                                      <p:cBhvr>
                                        <p:cTn id="72" dur="1000"/>
                                        <p:tgtEl>
                                          <p:spTgt spid="11278"/>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nodeType="clickEffect">
                                  <p:stCondLst>
                                    <p:cond delay="0"/>
                                  </p:stCondLst>
                                  <p:childTnLst>
                                    <p:set>
                                      <p:cBhvr>
                                        <p:cTn id="76" dur="1" fill="hold">
                                          <p:stCondLst>
                                            <p:cond delay="0"/>
                                          </p:stCondLst>
                                        </p:cTn>
                                        <p:tgtEl>
                                          <p:spTgt spid="11286"/>
                                        </p:tgtEl>
                                        <p:attrNameLst>
                                          <p:attrName>style.visibility</p:attrName>
                                        </p:attrNameLst>
                                      </p:cBhvr>
                                      <p:to>
                                        <p:strVal val="visible"/>
                                      </p:to>
                                    </p:set>
                                    <p:animEffect transition="in" filter="wipe(down)">
                                      <p:cBhvr>
                                        <p:cTn id="77" dur="500"/>
                                        <p:tgtEl>
                                          <p:spTgt spid="112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Objetivos</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3505311" y="1681766"/>
            <a:ext cx="5608153" cy="2572081"/>
          </a:xfrm>
        </p:spPr>
        <p:txBody>
          <a:bodyPr rtlCol="0"/>
          <a:lstStyle/>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graphicFrame>
        <p:nvGraphicFramePr>
          <p:cNvPr id="4" name="Diagrama 3">
            <a:extLst>
              <a:ext uri="{FF2B5EF4-FFF2-40B4-BE49-F238E27FC236}">
                <a16:creationId xmlns:a16="http://schemas.microsoft.com/office/drawing/2014/main" id="{1CD995A6-9463-48C2-9819-E12CD6EC5EB6}"/>
              </a:ext>
            </a:extLst>
          </p:cNvPr>
          <p:cNvGraphicFramePr/>
          <p:nvPr>
            <p:extLst>
              <p:ext uri="{D42A27DB-BD31-4B8C-83A1-F6EECF244321}">
                <p14:modId xmlns:p14="http://schemas.microsoft.com/office/powerpoint/2010/main" val="4132483041"/>
              </p:ext>
            </p:extLst>
          </p:nvPr>
        </p:nvGraphicFramePr>
        <p:xfrm>
          <a:off x="488287" y="2130137"/>
          <a:ext cx="5484360" cy="45000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Imagen 6">
            <a:extLst>
              <a:ext uri="{FF2B5EF4-FFF2-40B4-BE49-F238E27FC236}">
                <a16:creationId xmlns:a16="http://schemas.microsoft.com/office/drawing/2014/main" id="{DDE78753-6488-439C-BBA7-797F0894FA83}"/>
              </a:ext>
            </a:extLst>
          </p:cNvPr>
          <p:cNvPicPr>
            <a:picLocks noChangeAspect="1"/>
          </p:cNvPicPr>
          <p:nvPr/>
        </p:nvPicPr>
        <p:blipFill>
          <a:blip r:embed="rId10"/>
          <a:stretch>
            <a:fillRect/>
          </a:stretch>
        </p:blipFill>
        <p:spPr>
          <a:xfrm>
            <a:off x="118946" y="666045"/>
            <a:ext cx="1335688" cy="1335688"/>
          </a:xfrm>
          <a:prstGeom prst="rect">
            <a:avLst/>
          </a:prstGeom>
        </p:spPr>
      </p:pic>
      <p:graphicFrame>
        <p:nvGraphicFramePr>
          <p:cNvPr id="8" name="Diagrama 7">
            <a:extLst>
              <a:ext uri="{FF2B5EF4-FFF2-40B4-BE49-F238E27FC236}">
                <a16:creationId xmlns:a16="http://schemas.microsoft.com/office/drawing/2014/main" id="{6D540F2A-3E36-46DC-A12E-C9B123DC87A4}"/>
              </a:ext>
            </a:extLst>
          </p:cNvPr>
          <p:cNvGraphicFramePr/>
          <p:nvPr>
            <p:extLst>
              <p:ext uri="{D42A27DB-BD31-4B8C-83A1-F6EECF244321}">
                <p14:modId xmlns:p14="http://schemas.microsoft.com/office/powerpoint/2010/main" val="1531174039"/>
              </p:ext>
            </p:extLst>
          </p:nvPr>
        </p:nvGraphicFramePr>
        <p:xfrm>
          <a:off x="6371284" y="2274004"/>
          <a:ext cx="5484360" cy="4500058"/>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420520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8"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Metodología</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3537311" y="2328247"/>
            <a:ext cx="4698358" cy="492592"/>
          </a:xfrm>
        </p:spPr>
        <p:txBody>
          <a:bodyPr rtlCol="0">
            <a:normAutofit/>
          </a:bodyPr>
          <a:lstStyle/>
          <a:p>
            <a:pPr marL="0" indent="0" rtl="0">
              <a:buNone/>
            </a:pPr>
            <a:r>
              <a:rPr lang="es-ES" u="sng" dirty="0"/>
              <a:t>Cascada con retroalimentación</a:t>
            </a:r>
          </a:p>
          <a:p>
            <a:pPr lvl="1"/>
            <a:endParaRPr lang="es-ES" dirty="0"/>
          </a:p>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7" name="Marcador de contenido 6" descr="El modelo en cascada en el desarrollo de software - IONOS"/>
          <p:cNvPicPr>
            <a:picLocks noGrp="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2533608" y="2881224"/>
            <a:ext cx="6826052" cy="3692104"/>
          </a:xfrm>
          <a:prstGeom prst="rect">
            <a:avLst/>
          </a:prstGeom>
          <a:noFill/>
          <a:ln>
            <a:noFill/>
          </a:ln>
        </p:spPr>
      </p:pic>
      <p:pic>
        <p:nvPicPr>
          <p:cNvPr id="8" name="Imagen 7">
            <a:extLst>
              <a:ext uri="{FF2B5EF4-FFF2-40B4-BE49-F238E27FC236}">
                <a16:creationId xmlns:a16="http://schemas.microsoft.com/office/drawing/2014/main" id="{E0333385-51DD-4869-8121-D5758362B508}"/>
              </a:ext>
            </a:extLst>
          </p:cNvPr>
          <p:cNvPicPr>
            <a:picLocks noChangeAspect="1"/>
          </p:cNvPicPr>
          <p:nvPr/>
        </p:nvPicPr>
        <p:blipFill>
          <a:blip r:embed="rId6"/>
          <a:stretch>
            <a:fillRect/>
          </a:stretch>
        </p:blipFill>
        <p:spPr>
          <a:xfrm>
            <a:off x="11300523" y="51804"/>
            <a:ext cx="798645" cy="426757"/>
          </a:xfrm>
          <a:prstGeom prst="rect">
            <a:avLst/>
          </a:prstGeom>
        </p:spPr>
      </p:pic>
      <p:pic>
        <p:nvPicPr>
          <p:cNvPr id="9" name="Imagen 8">
            <a:extLst>
              <a:ext uri="{FF2B5EF4-FFF2-40B4-BE49-F238E27FC236}">
                <a16:creationId xmlns:a16="http://schemas.microsoft.com/office/drawing/2014/main" id="{86001BA4-5A02-46E6-9CDE-7D6416132059}"/>
              </a:ext>
            </a:extLst>
          </p:cNvPr>
          <p:cNvPicPr>
            <a:picLocks noChangeAspect="1"/>
          </p:cNvPicPr>
          <p:nvPr/>
        </p:nvPicPr>
        <p:blipFill>
          <a:blip r:embed="rId7"/>
          <a:stretch>
            <a:fillRect/>
          </a:stretch>
        </p:blipFill>
        <p:spPr>
          <a:xfrm>
            <a:off x="171102" y="666045"/>
            <a:ext cx="1335688" cy="1335688"/>
          </a:xfrm>
          <a:prstGeom prst="rect">
            <a:avLst/>
          </a:prstGeom>
        </p:spPr>
      </p:pic>
    </p:spTree>
    <p:extLst>
      <p:ext uri="{BB962C8B-B14F-4D97-AF65-F5344CB8AC3E}">
        <p14:creationId xmlns:p14="http://schemas.microsoft.com/office/powerpoint/2010/main" val="92156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heel(1)">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0989-E3E5-41DB-A78D-61E199491D89}"/>
              </a:ext>
            </a:extLst>
          </p:cNvPr>
          <p:cNvSpPr>
            <a:spLocks noGrp="1"/>
          </p:cNvSpPr>
          <p:nvPr>
            <p:ph type="title"/>
          </p:nvPr>
        </p:nvSpPr>
        <p:spPr/>
        <p:txBody>
          <a:bodyPr rtlCol="0"/>
          <a:lstStyle/>
          <a:p>
            <a:pPr rtl="0"/>
            <a:r>
              <a:rPr lang="es-ES" dirty="0"/>
              <a:t>Metodología</a:t>
            </a:r>
          </a:p>
        </p:txBody>
      </p:sp>
      <p:sp>
        <p:nvSpPr>
          <p:cNvPr id="3" name="Marcador de contenido 2">
            <a:extLst>
              <a:ext uri="{FF2B5EF4-FFF2-40B4-BE49-F238E27FC236}">
                <a16:creationId xmlns:a16="http://schemas.microsoft.com/office/drawing/2014/main" id="{5DB23205-1719-4B43-A690-268E347D390E}"/>
              </a:ext>
            </a:extLst>
          </p:cNvPr>
          <p:cNvSpPr>
            <a:spLocks noGrp="1"/>
          </p:cNvSpPr>
          <p:nvPr>
            <p:ph sz="half" idx="1"/>
          </p:nvPr>
        </p:nvSpPr>
        <p:spPr>
          <a:xfrm>
            <a:off x="1083696" y="2190225"/>
            <a:ext cx="4698358" cy="492592"/>
          </a:xfrm>
        </p:spPr>
        <p:txBody>
          <a:bodyPr rtlCol="0">
            <a:normAutofit/>
          </a:bodyPr>
          <a:lstStyle/>
          <a:p>
            <a:pPr marL="0" indent="0" algn="ctr" rtl="0">
              <a:buNone/>
            </a:pPr>
            <a:r>
              <a:rPr lang="es-ES" u="sng" dirty="0" err="1"/>
              <a:t>Kanban</a:t>
            </a:r>
            <a:endParaRPr lang="es-ES" u="sng" dirty="0"/>
          </a:p>
          <a:p>
            <a:pPr lvl="1"/>
            <a:endParaRPr lang="es-ES" dirty="0"/>
          </a:p>
          <a:p>
            <a:pPr rtl="0"/>
            <a:endParaRPr lang="es-ES" dirty="0"/>
          </a:p>
          <a:p>
            <a:pPr rtl="0"/>
            <a:endParaRPr lang="es-ES" dirty="0"/>
          </a:p>
          <a:p>
            <a:pPr rtl="0"/>
            <a:endParaRPr lang="es-ES" dirty="0"/>
          </a:p>
        </p:txBody>
      </p:sp>
      <p:pic>
        <p:nvPicPr>
          <p:cNvPr id="6" name="Gráfico 5" descr="Aprendizaje">
            <a:extLst>
              <a:ext uri="{FF2B5EF4-FFF2-40B4-BE49-F238E27FC236}">
                <a16:creationId xmlns:a16="http://schemas.microsoft.com/office/drawing/2014/main" id="{FE130EDC-6F0A-417B-A698-CF2C65F0A3B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8946" y="613889"/>
            <a:ext cx="1440000" cy="1440000"/>
          </a:xfrm>
          <a:prstGeom prst="rect">
            <a:avLst/>
          </a:prstGeom>
        </p:spPr>
      </p:pic>
      <p:pic>
        <p:nvPicPr>
          <p:cNvPr id="8" name="Marcador de contenido 7"/>
          <p:cNvPicPr>
            <a:picLocks noGrp="1"/>
          </p:cNvPicPr>
          <p:nvPr>
            <p:ph sz="half" idx="1"/>
          </p:nvPr>
        </p:nvPicPr>
        <p:blipFill>
          <a:blip r:embed="rId5" cstate="print">
            <a:extLst>
              <a:ext uri="{28A0092B-C50C-407E-A947-70E740481C1C}">
                <a14:useLocalDpi xmlns:a14="http://schemas.microsoft.com/office/drawing/2010/main" val="0"/>
              </a:ext>
            </a:extLst>
          </a:blip>
          <a:srcRect/>
          <a:stretch>
            <a:fillRect/>
          </a:stretch>
        </p:blipFill>
        <p:spPr bwMode="auto">
          <a:xfrm>
            <a:off x="638666" y="2682817"/>
            <a:ext cx="6305910" cy="3985405"/>
          </a:xfrm>
          <a:prstGeom prst="rect">
            <a:avLst/>
          </a:prstGeom>
          <a:noFill/>
          <a:ln>
            <a:noFill/>
          </a:ln>
        </p:spPr>
      </p:pic>
      <p:pic>
        <p:nvPicPr>
          <p:cNvPr id="7" name="Imagen 6">
            <a:extLst>
              <a:ext uri="{FF2B5EF4-FFF2-40B4-BE49-F238E27FC236}">
                <a16:creationId xmlns:a16="http://schemas.microsoft.com/office/drawing/2014/main" id="{CE91FB95-A693-4B53-975D-BF65248F6552}"/>
              </a:ext>
            </a:extLst>
          </p:cNvPr>
          <p:cNvPicPr>
            <a:picLocks noChangeAspect="1"/>
          </p:cNvPicPr>
          <p:nvPr/>
        </p:nvPicPr>
        <p:blipFill>
          <a:blip r:embed="rId6"/>
          <a:stretch>
            <a:fillRect/>
          </a:stretch>
        </p:blipFill>
        <p:spPr>
          <a:xfrm>
            <a:off x="11300523" y="51804"/>
            <a:ext cx="798645" cy="426757"/>
          </a:xfrm>
          <a:prstGeom prst="rect">
            <a:avLst/>
          </a:prstGeom>
        </p:spPr>
      </p:pic>
      <p:sp>
        <p:nvSpPr>
          <p:cNvPr id="4" name="CuadroTexto 3">
            <a:extLst>
              <a:ext uri="{FF2B5EF4-FFF2-40B4-BE49-F238E27FC236}">
                <a16:creationId xmlns:a16="http://schemas.microsoft.com/office/drawing/2014/main" id="{2E2F4115-A130-4860-A51D-CD8D126E9AC6}"/>
              </a:ext>
            </a:extLst>
          </p:cNvPr>
          <p:cNvSpPr txBox="1"/>
          <p:nvPr/>
        </p:nvSpPr>
        <p:spPr>
          <a:xfrm>
            <a:off x="7236009" y="3815086"/>
            <a:ext cx="4064514" cy="1384995"/>
          </a:xfrm>
          <a:prstGeom prst="rect">
            <a:avLst/>
          </a:prstGeom>
          <a:noFill/>
        </p:spPr>
        <p:txBody>
          <a:bodyPr wrap="square" rtlCol="0">
            <a:spAutoFit/>
          </a:bodyPr>
          <a:lstStyle/>
          <a:p>
            <a:pPr algn="just"/>
            <a:r>
              <a:rPr lang="es-ES" sz="2800" u="sng" dirty="0"/>
              <a:t>Control visual de las tareas pendientes, en curso y finalizadas.</a:t>
            </a:r>
          </a:p>
        </p:txBody>
      </p:sp>
      <p:pic>
        <p:nvPicPr>
          <p:cNvPr id="9" name="Imagen 8">
            <a:extLst>
              <a:ext uri="{FF2B5EF4-FFF2-40B4-BE49-F238E27FC236}">
                <a16:creationId xmlns:a16="http://schemas.microsoft.com/office/drawing/2014/main" id="{B419C8A0-BECD-4A5C-976A-FEC277668DAC}"/>
              </a:ext>
            </a:extLst>
          </p:cNvPr>
          <p:cNvPicPr>
            <a:picLocks noChangeAspect="1"/>
          </p:cNvPicPr>
          <p:nvPr/>
        </p:nvPicPr>
        <p:blipFill>
          <a:blip r:embed="rId7"/>
          <a:stretch>
            <a:fillRect/>
          </a:stretch>
        </p:blipFill>
        <p:spPr>
          <a:xfrm>
            <a:off x="171102" y="666045"/>
            <a:ext cx="1335688" cy="1335688"/>
          </a:xfrm>
          <a:prstGeom prst="rect">
            <a:avLst/>
          </a:prstGeom>
        </p:spPr>
      </p:pic>
    </p:spTree>
    <p:extLst>
      <p:ext uri="{BB962C8B-B14F-4D97-AF65-F5344CB8AC3E}">
        <p14:creationId xmlns:p14="http://schemas.microsoft.com/office/powerpoint/2010/main" val="249767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ircle(in)">
                                      <p:cBhvr>
                                        <p:cTn id="10" dur="2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a 4">
            <a:extLst>
              <a:ext uri="{FF2B5EF4-FFF2-40B4-BE49-F238E27FC236}">
                <a16:creationId xmlns:a16="http://schemas.microsoft.com/office/drawing/2014/main" id="{8EE615A3-CE77-4E6E-BD21-51C2DAC07087}"/>
              </a:ext>
            </a:extLst>
          </p:cNvPr>
          <p:cNvGraphicFramePr/>
          <p:nvPr>
            <p:extLst>
              <p:ext uri="{D42A27DB-BD31-4B8C-83A1-F6EECF244321}">
                <p14:modId xmlns:p14="http://schemas.microsoft.com/office/powerpoint/2010/main" val="2698851292"/>
              </p:ext>
            </p:extLst>
          </p:nvPr>
        </p:nvGraphicFramePr>
        <p:xfrm>
          <a:off x="781934" y="150471"/>
          <a:ext cx="8906076" cy="61924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n 5">
            <a:extLst>
              <a:ext uri="{FF2B5EF4-FFF2-40B4-BE49-F238E27FC236}">
                <a16:creationId xmlns:a16="http://schemas.microsoft.com/office/drawing/2014/main" id="{D81BB180-5AC9-45C6-9A52-4DFA4998D9D2}"/>
              </a:ext>
            </a:extLst>
          </p:cNvPr>
          <p:cNvPicPr>
            <a:picLocks noChangeAspect="1"/>
          </p:cNvPicPr>
          <p:nvPr/>
        </p:nvPicPr>
        <p:blipFill>
          <a:blip r:embed="rId8"/>
          <a:stretch>
            <a:fillRect/>
          </a:stretch>
        </p:blipFill>
        <p:spPr>
          <a:xfrm>
            <a:off x="10722560" y="627069"/>
            <a:ext cx="1335688" cy="1335688"/>
          </a:xfrm>
          <a:prstGeom prst="rect">
            <a:avLst/>
          </a:prstGeom>
        </p:spPr>
      </p:pic>
      <p:sp>
        <p:nvSpPr>
          <p:cNvPr id="7" name="Título 1">
            <a:extLst>
              <a:ext uri="{FF2B5EF4-FFF2-40B4-BE49-F238E27FC236}">
                <a16:creationId xmlns:a16="http://schemas.microsoft.com/office/drawing/2014/main" id="{4B7943C3-D94A-4252-8785-94CF57FD9F39}"/>
              </a:ext>
            </a:extLst>
          </p:cNvPr>
          <p:cNvSpPr txBox="1">
            <a:spLocks/>
          </p:cNvSpPr>
          <p:nvPr/>
        </p:nvSpPr>
        <p:spPr>
          <a:xfrm>
            <a:off x="9821762" y="2119634"/>
            <a:ext cx="2370238" cy="1727747"/>
          </a:xfrm>
          <a:prstGeom prst="rect">
            <a:avLst/>
          </a:prstGeom>
          <a:solidFill>
            <a:schemeClr val="bg1"/>
          </a:solidFill>
        </p:spPr>
        <p:txBody>
          <a:bodyPr rtlCol="0"/>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s-ES" dirty="0"/>
              <a:t>Ciclo de vida del proyecto</a:t>
            </a:r>
          </a:p>
        </p:txBody>
      </p:sp>
      <p:pic>
        <p:nvPicPr>
          <p:cNvPr id="8" name="Imagen 7">
            <a:extLst>
              <a:ext uri="{FF2B5EF4-FFF2-40B4-BE49-F238E27FC236}">
                <a16:creationId xmlns:a16="http://schemas.microsoft.com/office/drawing/2014/main" id="{0C822632-5B07-4D4E-BB82-4D628DBFF7C4}"/>
              </a:ext>
            </a:extLst>
          </p:cNvPr>
          <p:cNvPicPr>
            <a:picLocks noChangeAspect="1"/>
          </p:cNvPicPr>
          <p:nvPr/>
        </p:nvPicPr>
        <p:blipFill>
          <a:blip r:embed="rId9"/>
          <a:stretch>
            <a:fillRect/>
          </a:stretch>
        </p:blipFill>
        <p:spPr>
          <a:xfrm>
            <a:off x="11300523" y="51804"/>
            <a:ext cx="798645" cy="426757"/>
          </a:xfrm>
          <a:prstGeom prst="rect">
            <a:avLst/>
          </a:prstGeom>
        </p:spPr>
      </p:pic>
    </p:spTree>
    <p:extLst>
      <p:ext uri="{BB962C8B-B14F-4D97-AF65-F5344CB8AC3E}">
        <p14:creationId xmlns:p14="http://schemas.microsoft.com/office/powerpoint/2010/main" val="2491487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theme/theme1.xml><?xml version="1.0" encoding="utf-8"?>
<a:theme xmlns:a="http://schemas.openxmlformats.org/drawingml/2006/main" name="Berlí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Custom 11">
      <a:majorFont>
        <a:latin typeface="Trebuchet MS"/>
        <a:ea typeface=""/>
        <a:cs typeface=""/>
      </a:majorFont>
      <a:minorFont>
        <a:latin typeface="Trebuchet MS"/>
        <a:ea typeface=""/>
        <a:cs typeface=""/>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450823_TF67421116" id="{617D91CD-E3B3-4AD8-A8CD-D0AB6ADBAE12}" vid="{B870BB49-4ED5-4981-80BC-4E8F45A370B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1DDD245-D6FC-4A3B-8DDB-348DE94B95C6}">
  <ds:schemaRefs>
    <ds:schemaRef ds:uri="http://schemas.microsoft.com/office/2006/metadata/properties"/>
    <ds:schemaRef ds:uri="http://www.w3.org/XML/1998/namespace"/>
    <ds:schemaRef ds:uri="http://purl.org/dc/elements/1.1/"/>
    <ds:schemaRef ds:uri="http://schemas.openxmlformats.org/package/2006/metadata/core-properties"/>
    <ds:schemaRef ds:uri="http://schemas.microsoft.com/sharepoint/v3"/>
    <ds:schemaRef ds:uri="http://purl.org/dc/terms/"/>
    <ds:schemaRef ds:uri="fb0879af-3eba-417a-a55a-ffe6dcd6ca77"/>
    <ds:schemaRef ds:uri="http://schemas.microsoft.com/office/2006/documentManagement/types"/>
    <ds:schemaRef ds:uri="http://purl.org/dc/dcmitype/"/>
    <ds:schemaRef ds:uri="http://schemas.microsoft.com/office/infopath/2007/PartnerControls"/>
    <ds:schemaRef ds:uri="6dc4bcd6-49db-4c07-9060-8acfc67cef9f"/>
  </ds:schemaRefs>
</ds:datastoreItem>
</file>

<file path=customXml/itemProps2.xml><?xml version="1.0" encoding="utf-8"?>
<ds:datastoreItem xmlns:ds="http://schemas.openxmlformats.org/officeDocument/2006/customXml" ds:itemID="{F5873FAD-10D7-4DE7-A029-14288C05F594}">
  <ds:schemaRefs>
    <ds:schemaRef ds:uri="http://schemas.microsoft.com/sharepoint/v3/contenttype/forms"/>
  </ds:schemaRefs>
</ds:datastoreItem>
</file>

<file path=customXml/itemProps3.xml><?xml version="1.0" encoding="utf-8"?>
<ds:datastoreItem xmlns:ds="http://schemas.openxmlformats.org/officeDocument/2006/customXml" ds:itemID="{26D6F43F-4C69-4843-A937-9D003759F9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Reflexión acerca del aprendizaje </Template>
  <TotalTime>0</TotalTime>
  <Words>4162</Words>
  <Application>Microsoft Office PowerPoint</Application>
  <PresentationFormat>Panorámica</PresentationFormat>
  <Paragraphs>292</Paragraphs>
  <Slides>24</Slides>
  <Notes>24</Notes>
  <HiddenSlides>0</HiddenSlides>
  <MMClips>0</MMClips>
  <ScaleCrop>false</ScaleCrop>
  <HeadingPairs>
    <vt:vector size="8" baseType="variant">
      <vt:variant>
        <vt:lpstr>Fuentes usadas</vt:lpstr>
      </vt:variant>
      <vt:variant>
        <vt:i4>8</vt:i4>
      </vt:variant>
      <vt:variant>
        <vt:lpstr>Tema</vt:lpstr>
      </vt:variant>
      <vt:variant>
        <vt:i4>1</vt:i4>
      </vt:variant>
      <vt:variant>
        <vt:lpstr>Servidores OLE incrustados</vt:lpstr>
      </vt:variant>
      <vt:variant>
        <vt:i4>1</vt:i4>
      </vt:variant>
      <vt:variant>
        <vt:lpstr>Títulos de diapositiva</vt:lpstr>
      </vt:variant>
      <vt:variant>
        <vt:i4>24</vt:i4>
      </vt:variant>
    </vt:vector>
  </HeadingPairs>
  <TitlesOfParts>
    <vt:vector size="34" baseType="lpstr">
      <vt:lpstr>Arial</vt:lpstr>
      <vt:lpstr>Calibri</vt:lpstr>
      <vt:lpstr>Courier New</vt:lpstr>
      <vt:lpstr>Segoe UI</vt:lpstr>
      <vt:lpstr>Söhne</vt:lpstr>
      <vt:lpstr>Symbol</vt:lpstr>
      <vt:lpstr>Trebuchet MS</vt:lpstr>
      <vt:lpstr>Wingdings</vt:lpstr>
      <vt:lpstr>Berlín</vt:lpstr>
      <vt:lpstr>Visio</vt:lpstr>
      <vt:lpstr>Vehiclegest</vt:lpstr>
      <vt:lpstr>¿Qué es y para que sirve VehicleGest?</vt:lpstr>
      <vt:lpstr>Presentación de PowerPoint</vt:lpstr>
      <vt:lpstr>Motivación</vt:lpstr>
      <vt:lpstr>Motivación</vt:lpstr>
      <vt:lpstr>Objetivos</vt:lpstr>
      <vt:lpstr>Metodología</vt:lpstr>
      <vt:lpstr>Metodología</vt:lpstr>
      <vt:lpstr>Presentación de PowerPoint</vt:lpstr>
      <vt:lpstr>Tecnologías</vt:lpstr>
      <vt:lpstr>Estimación de recursos y planificación</vt:lpstr>
      <vt:lpstr>Estimación de recursos y planificación</vt:lpstr>
      <vt:lpstr>Estimación de recursos y planificación</vt:lpstr>
      <vt:lpstr>Analísis del proyecto</vt:lpstr>
      <vt:lpstr>Diagrama entidad-relación</vt:lpstr>
      <vt:lpstr>Diagrama relacional</vt:lpstr>
      <vt:lpstr>Diagrama de clases</vt:lpstr>
      <vt:lpstr>Diagrama de casos de uso</vt:lpstr>
      <vt:lpstr>Esquema de datos Firestore Database</vt:lpstr>
      <vt:lpstr>Implementación</vt:lpstr>
      <vt:lpstr>Implementación</vt:lpstr>
      <vt:lpstr>Implementación</vt:lpstr>
      <vt:lpstr>Conclusiones</vt:lpstr>
      <vt:lpstr>Vias futuras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2022-11-28T19:34:44Z</dcterms:created>
  <dcterms:modified xsi:type="dcterms:W3CDTF">2023-02-11T20:02:20Z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